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61" r:id="rId7"/>
    <p:sldId id="258" r:id="rId8"/>
    <p:sldId id="262" r:id="rId9"/>
    <p:sldId id="472" r:id="rId10"/>
    <p:sldId id="516" r:id="rId11"/>
    <p:sldId id="517" r:id="rId12"/>
    <p:sldId id="518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7C97745-F187-F063-1E4A-D11D0B3F42F1}" name="Necip Tekin" initials="NT" userId="S::necip.tekin@nbn.be::fd865fbd-fe13-4112-9e75-f13b276e1e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EAEC"/>
    <a:srgbClr val="47C8CD"/>
    <a:srgbClr val="5F6A81"/>
    <a:srgbClr val="0E7CBD"/>
    <a:srgbClr val="F7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E5FF07-0D5D-48F5-B22E-E871D319A1F2}" v="13" dt="2023-09-21T13:20:57.1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2808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De Mey" userId="d9f75b3c-505c-4b54-821c-b29c57beaf61" providerId="ADAL" clId="{41E5FF07-0D5D-48F5-B22E-E871D319A1F2}"/>
    <pc:docChg chg="undo custSel addSld delSld modSld">
      <pc:chgData name="Charlotte De Mey" userId="d9f75b3c-505c-4b54-821c-b29c57beaf61" providerId="ADAL" clId="{41E5FF07-0D5D-48F5-B22E-E871D319A1F2}" dt="2023-09-21T13:46:29.331" v="505" actId="20577"/>
      <pc:docMkLst>
        <pc:docMk/>
      </pc:docMkLst>
      <pc:sldChg chg="addSp modSp mod">
        <pc:chgData name="Charlotte De Mey" userId="d9f75b3c-505c-4b54-821c-b29c57beaf61" providerId="ADAL" clId="{41E5FF07-0D5D-48F5-B22E-E871D319A1F2}" dt="2023-09-21T12:35:33.047" v="68" actId="1076"/>
        <pc:sldMkLst>
          <pc:docMk/>
          <pc:sldMk cId="31369225" sldId="256"/>
        </pc:sldMkLst>
        <pc:spChg chg="add mod">
          <ac:chgData name="Charlotte De Mey" userId="d9f75b3c-505c-4b54-821c-b29c57beaf61" providerId="ADAL" clId="{41E5FF07-0D5D-48F5-B22E-E871D319A1F2}" dt="2023-09-21T12:35:33.047" v="68" actId="1076"/>
          <ac:spMkLst>
            <pc:docMk/>
            <pc:sldMk cId="31369225" sldId="256"/>
            <ac:spMk id="2" creationId="{3F72358E-E9AE-5868-889B-5AE39F0F23AF}"/>
          </ac:spMkLst>
        </pc:spChg>
        <pc:spChg chg="mod">
          <ac:chgData name="Charlotte De Mey" userId="d9f75b3c-505c-4b54-821c-b29c57beaf61" providerId="ADAL" clId="{41E5FF07-0D5D-48F5-B22E-E871D319A1F2}" dt="2023-09-21T12:28:43.445" v="14" actId="20577"/>
          <ac:spMkLst>
            <pc:docMk/>
            <pc:sldMk cId="31369225" sldId="256"/>
            <ac:spMk id="5" creationId="{672932FF-5165-6F43-897A-BE8A7C31948A}"/>
          </ac:spMkLst>
        </pc:spChg>
        <pc:spChg chg="mod">
          <ac:chgData name="Charlotte De Mey" userId="d9f75b3c-505c-4b54-821c-b29c57beaf61" providerId="ADAL" clId="{41E5FF07-0D5D-48F5-B22E-E871D319A1F2}" dt="2023-09-21T12:28:55.768" v="26" actId="20577"/>
          <ac:spMkLst>
            <pc:docMk/>
            <pc:sldMk cId="31369225" sldId="256"/>
            <ac:spMk id="6" creationId="{64069BC1-9C57-12DF-BCE6-7916E84395B7}"/>
          </ac:spMkLst>
        </pc:spChg>
      </pc:sldChg>
      <pc:sldChg chg="add">
        <pc:chgData name="Charlotte De Mey" userId="d9f75b3c-505c-4b54-821c-b29c57beaf61" providerId="ADAL" clId="{41E5FF07-0D5D-48F5-B22E-E871D319A1F2}" dt="2023-09-21T12:35:55.240" v="71"/>
        <pc:sldMkLst>
          <pc:docMk/>
          <pc:sldMk cId="2509260767" sldId="257"/>
        </pc:sldMkLst>
      </pc:sldChg>
      <pc:sldChg chg="add">
        <pc:chgData name="Charlotte De Mey" userId="d9f75b3c-505c-4b54-821c-b29c57beaf61" providerId="ADAL" clId="{41E5FF07-0D5D-48F5-B22E-E871D319A1F2}" dt="2023-09-21T12:35:55.240" v="71"/>
        <pc:sldMkLst>
          <pc:docMk/>
          <pc:sldMk cId="1628693991" sldId="258"/>
        </pc:sldMkLst>
      </pc:sldChg>
      <pc:sldChg chg="add">
        <pc:chgData name="Charlotte De Mey" userId="d9f75b3c-505c-4b54-821c-b29c57beaf61" providerId="ADAL" clId="{41E5FF07-0D5D-48F5-B22E-E871D319A1F2}" dt="2023-09-21T12:35:55.240" v="71"/>
        <pc:sldMkLst>
          <pc:docMk/>
          <pc:sldMk cId="162778401" sldId="261"/>
        </pc:sldMkLst>
      </pc:sldChg>
      <pc:sldChg chg="add">
        <pc:chgData name="Charlotte De Mey" userId="d9f75b3c-505c-4b54-821c-b29c57beaf61" providerId="ADAL" clId="{41E5FF07-0D5D-48F5-B22E-E871D319A1F2}" dt="2023-09-21T12:35:55.240" v="71"/>
        <pc:sldMkLst>
          <pc:docMk/>
          <pc:sldMk cId="1544532308" sldId="262"/>
        </pc:sldMkLst>
      </pc:sldChg>
      <pc:sldChg chg="del">
        <pc:chgData name="Charlotte De Mey" userId="d9f75b3c-505c-4b54-821c-b29c57beaf61" providerId="ADAL" clId="{41E5FF07-0D5D-48F5-B22E-E871D319A1F2}" dt="2023-09-21T12:29:36.299" v="32" actId="47"/>
        <pc:sldMkLst>
          <pc:docMk/>
          <pc:sldMk cId="920469100" sldId="270"/>
        </pc:sldMkLst>
      </pc:sldChg>
      <pc:sldChg chg="del">
        <pc:chgData name="Charlotte De Mey" userId="d9f75b3c-505c-4b54-821c-b29c57beaf61" providerId="ADAL" clId="{41E5FF07-0D5D-48F5-B22E-E871D319A1F2}" dt="2023-09-21T12:30:15.842" v="59" actId="47"/>
        <pc:sldMkLst>
          <pc:docMk/>
          <pc:sldMk cId="2085960363" sldId="271"/>
        </pc:sldMkLst>
      </pc:sldChg>
      <pc:sldChg chg="del">
        <pc:chgData name="Charlotte De Mey" userId="d9f75b3c-505c-4b54-821c-b29c57beaf61" providerId="ADAL" clId="{41E5FF07-0D5D-48F5-B22E-E871D319A1F2}" dt="2023-09-21T12:30:07.377" v="52" actId="47"/>
        <pc:sldMkLst>
          <pc:docMk/>
          <pc:sldMk cId="2836341085" sldId="272"/>
        </pc:sldMkLst>
      </pc:sldChg>
      <pc:sldChg chg="del">
        <pc:chgData name="Charlotte De Mey" userId="d9f75b3c-505c-4b54-821c-b29c57beaf61" providerId="ADAL" clId="{41E5FF07-0D5D-48F5-B22E-E871D319A1F2}" dt="2023-09-21T12:30:02.379" v="46" actId="47"/>
        <pc:sldMkLst>
          <pc:docMk/>
          <pc:sldMk cId="1092488020" sldId="273"/>
        </pc:sldMkLst>
      </pc:sldChg>
      <pc:sldChg chg="addSp delSp modSp mod">
        <pc:chgData name="Charlotte De Mey" userId="d9f75b3c-505c-4b54-821c-b29c57beaf61" providerId="ADAL" clId="{41E5FF07-0D5D-48F5-B22E-E871D319A1F2}" dt="2023-09-21T12:40:13.852" v="97" actId="1076"/>
        <pc:sldMkLst>
          <pc:docMk/>
          <pc:sldMk cId="46765557" sldId="274"/>
        </pc:sldMkLst>
        <pc:spChg chg="del">
          <ac:chgData name="Charlotte De Mey" userId="d9f75b3c-505c-4b54-821c-b29c57beaf61" providerId="ADAL" clId="{41E5FF07-0D5D-48F5-B22E-E871D319A1F2}" dt="2023-09-21T12:30:35.012" v="61" actId="478"/>
          <ac:spMkLst>
            <pc:docMk/>
            <pc:sldMk cId="46765557" sldId="274"/>
            <ac:spMk id="3" creationId="{47E0AF09-B2C3-38EA-A949-654319ED897F}"/>
          </ac:spMkLst>
        </pc:spChg>
        <pc:spChg chg="add mod">
          <ac:chgData name="Charlotte De Mey" userId="d9f75b3c-505c-4b54-821c-b29c57beaf61" providerId="ADAL" clId="{41E5FF07-0D5D-48F5-B22E-E871D319A1F2}" dt="2023-09-21T12:39:54.106" v="95" actId="1076"/>
          <ac:spMkLst>
            <pc:docMk/>
            <pc:sldMk cId="46765557" sldId="274"/>
            <ac:spMk id="5" creationId="{A769CC47-7E29-A60F-908B-B9E663ED1390}"/>
          </ac:spMkLst>
        </pc:spChg>
        <pc:spChg chg="add mod">
          <ac:chgData name="Charlotte De Mey" userId="d9f75b3c-505c-4b54-821c-b29c57beaf61" providerId="ADAL" clId="{41E5FF07-0D5D-48F5-B22E-E871D319A1F2}" dt="2023-09-21T12:40:13.852" v="97" actId="1076"/>
          <ac:spMkLst>
            <pc:docMk/>
            <pc:sldMk cId="46765557" sldId="274"/>
            <ac:spMk id="6" creationId="{8B9059B3-CA86-67F2-9DCD-34AD0F8DCD5D}"/>
          </ac:spMkLst>
        </pc:spChg>
      </pc:sldChg>
      <pc:sldChg chg="del">
        <pc:chgData name="Charlotte De Mey" userId="d9f75b3c-505c-4b54-821c-b29c57beaf61" providerId="ADAL" clId="{41E5FF07-0D5D-48F5-B22E-E871D319A1F2}" dt="2023-09-21T12:29:10.855" v="27" actId="47"/>
        <pc:sldMkLst>
          <pc:docMk/>
          <pc:sldMk cId="824722376" sldId="275"/>
        </pc:sldMkLst>
      </pc:sldChg>
      <pc:sldChg chg="del">
        <pc:chgData name="Charlotte De Mey" userId="d9f75b3c-505c-4b54-821c-b29c57beaf61" providerId="ADAL" clId="{41E5FF07-0D5D-48F5-B22E-E871D319A1F2}" dt="2023-09-21T12:29:12.843" v="28" actId="47"/>
        <pc:sldMkLst>
          <pc:docMk/>
          <pc:sldMk cId="257598578" sldId="276"/>
        </pc:sldMkLst>
      </pc:sldChg>
      <pc:sldChg chg="modSp del modAnim">
        <pc:chgData name="Charlotte De Mey" userId="d9f75b3c-505c-4b54-821c-b29c57beaf61" providerId="ADAL" clId="{41E5FF07-0D5D-48F5-B22E-E871D319A1F2}" dt="2023-09-21T12:35:40.452" v="69" actId="47"/>
        <pc:sldMkLst>
          <pc:docMk/>
          <pc:sldMk cId="2268859404" sldId="279"/>
        </pc:sldMkLst>
        <pc:spChg chg="mod">
          <ac:chgData name="Charlotte De Mey" userId="d9f75b3c-505c-4b54-821c-b29c57beaf61" providerId="ADAL" clId="{41E5FF07-0D5D-48F5-B22E-E871D319A1F2}" dt="2023-09-21T12:29:18.633" v="29" actId="20577"/>
          <ac:spMkLst>
            <pc:docMk/>
            <pc:sldMk cId="2268859404" sldId="279"/>
            <ac:spMk id="4" creationId="{2D7BD012-E7E1-E1D6-6B5A-5805E25ACF91}"/>
          </ac:spMkLst>
        </pc:spChg>
      </pc:sldChg>
      <pc:sldChg chg="del">
        <pc:chgData name="Charlotte De Mey" userId="d9f75b3c-505c-4b54-821c-b29c57beaf61" providerId="ADAL" clId="{41E5FF07-0D5D-48F5-B22E-E871D319A1F2}" dt="2023-09-21T12:35:53.583" v="70" actId="47"/>
        <pc:sldMkLst>
          <pc:docMk/>
          <pc:sldMk cId="3367688319" sldId="280"/>
        </pc:sldMkLst>
      </pc:sldChg>
      <pc:sldChg chg="del">
        <pc:chgData name="Charlotte De Mey" userId="d9f75b3c-505c-4b54-821c-b29c57beaf61" providerId="ADAL" clId="{41E5FF07-0D5D-48F5-B22E-E871D319A1F2}" dt="2023-09-21T12:29:27.386" v="30" actId="47"/>
        <pc:sldMkLst>
          <pc:docMk/>
          <pc:sldMk cId="1521821794" sldId="281"/>
        </pc:sldMkLst>
      </pc:sldChg>
      <pc:sldChg chg="del">
        <pc:chgData name="Charlotte De Mey" userId="d9f75b3c-505c-4b54-821c-b29c57beaf61" providerId="ADAL" clId="{41E5FF07-0D5D-48F5-B22E-E871D319A1F2}" dt="2023-09-21T12:29:29.123" v="31" actId="47"/>
        <pc:sldMkLst>
          <pc:docMk/>
          <pc:sldMk cId="3654682031" sldId="282"/>
        </pc:sldMkLst>
      </pc:sldChg>
      <pc:sldChg chg="del">
        <pc:chgData name="Charlotte De Mey" userId="d9f75b3c-505c-4b54-821c-b29c57beaf61" providerId="ADAL" clId="{41E5FF07-0D5D-48F5-B22E-E871D319A1F2}" dt="2023-09-21T12:29:37.760" v="33" actId="47"/>
        <pc:sldMkLst>
          <pc:docMk/>
          <pc:sldMk cId="1734461066" sldId="443"/>
        </pc:sldMkLst>
      </pc:sldChg>
      <pc:sldChg chg="del">
        <pc:chgData name="Charlotte De Mey" userId="d9f75b3c-505c-4b54-821c-b29c57beaf61" providerId="ADAL" clId="{41E5FF07-0D5D-48F5-B22E-E871D319A1F2}" dt="2023-09-21T12:29:38.892" v="34" actId="47"/>
        <pc:sldMkLst>
          <pc:docMk/>
          <pc:sldMk cId="2595990487" sldId="445"/>
        </pc:sldMkLst>
      </pc:sldChg>
      <pc:sldChg chg="del">
        <pc:chgData name="Charlotte De Mey" userId="d9f75b3c-505c-4b54-821c-b29c57beaf61" providerId="ADAL" clId="{41E5FF07-0D5D-48F5-B22E-E871D319A1F2}" dt="2023-09-21T12:36:58.647" v="72" actId="47"/>
        <pc:sldMkLst>
          <pc:docMk/>
          <pc:sldMk cId="3943445689" sldId="446"/>
        </pc:sldMkLst>
      </pc:sldChg>
      <pc:sldChg chg="del">
        <pc:chgData name="Charlotte De Mey" userId="d9f75b3c-505c-4b54-821c-b29c57beaf61" providerId="ADAL" clId="{41E5FF07-0D5D-48F5-B22E-E871D319A1F2}" dt="2023-09-21T12:29:45.678" v="35" actId="47"/>
        <pc:sldMkLst>
          <pc:docMk/>
          <pc:sldMk cId="540483712" sldId="447"/>
        </pc:sldMkLst>
      </pc:sldChg>
      <pc:sldChg chg="del">
        <pc:chgData name="Charlotte De Mey" userId="d9f75b3c-505c-4b54-821c-b29c57beaf61" providerId="ADAL" clId="{41E5FF07-0D5D-48F5-B22E-E871D319A1F2}" dt="2023-09-21T12:29:48.062" v="36" actId="47"/>
        <pc:sldMkLst>
          <pc:docMk/>
          <pc:sldMk cId="2322498810" sldId="448"/>
        </pc:sldMkLst>
      </pc:sldChg>
      <pc:sldChg chg="del">
        <pc:chgData name="Charlotte De Mey" userId="d9f75b3c-505c-4b54-821c-b29c57beaf61" providerId="ADAL" clId="{41E5FF07-0D5D-48F5-B22E-E871D319A1F2}" dt="2023-09-21T12:29:51.534" v="37" actId="47"/>
        <pc:sldMkLst>
          <pc:docMk/>
          <pc:sldMk cId="4056037763" sldId="449"/>
        </pc:sldMkLst>
      </pc:sldChg>
      <pc:sldChg chg="del">
        <pc:chgData name="Charlotte De Mey" userId="d9f75b3c-505c-4b54-821c-b29c57beaf61" providerId="ADAL" clId="{41E5FF07-0D5D-48F5-B22E-E871D319A1F2}" dt="2023-09-21T12:29:53.782" v="38" actId="47"/>
        <pc:sldMkLst>
          <pc:docMk/>
          <pc:sldMk cId="2528448825" sldId="450"/>
        </pc:sldMkLst>
      </pc:sldChg>
      <pc:sldChg chg="del">
        <pc:chgData name="Charlotte De Mey" userId="d9f75b3c-505c-4b54-821c-b29c57beaf61" providerId="ADAL" clId="{41E5FF07-0D5D-48F5-B22E-E871D319A1F2}" dt="2023-09-21T12:29:54.990" v="39" actId="47"/>
        <pc:sldMkLst>
          <pc:docMk/>
          <pc:sldMk cId="681589725" sldId="451"/>
        </pc:sldMkLst>
      </pc:sldChg>
      <pc:sldChg chg="del">
        <pc:chgData name="Charlotte De Mey" userId="d9f75b3c-505c-4b54-821c-b29c57beaf61" providerId="ADAL" clId="{41E5FF07-0D5D-48F5-B22E-E871D319A1F2}" dt="2023-09-21T12:29:55.888" v="40" actId="47"/>
        <pc:sldMkLst>
          <pc:docMk/>
          <pc:sldMk cId="1204465217" sldId="452"/>
        </pc:sldMkLst>
      </pc:sldChg>
      <pc:sldChg chg="del">
        <pc:chgData name="Charlotte De Mey" userId="d9f75b3c-505c-4b54-821c-b29c57beaf61" providerId="ADAL" clId="{41E5FF07-0D5D-48F5-B22E-E871D319A1F2}" dt="2023-09-21T12:29:58.493" v="42" actId="47"/>
        <pc:sldMkLst>
          <pc:docMk/>
          <pc:sldMk cId="715782739" sldId="454"/>
        </pc:sldMkLst>
      </pc:sldChg>
      <pc:sldChg chg="del">
        <pc:chgData name="Charlotte De Mey" userId="d9f75b3c-505c-4b54-821c-b29c57beaf61" providerId="ADAL" clId="{41E5FF07-0D5D-48F5-B22E-E871D319A1F2}" dt="2023-09-21T12:29:59.263" v="43" actId="47"/>
        <pc:sldMkLst>
          <pc:docMk/>
          <pc:sldMk cId="3203152849" sldId="455"/>
        </pc:sldMkLst>
      </pc:sldChg>
      <pc:sldChg chg="del">
        <pc:chgData name="Charlotte De Mey" userId="d9f75b3c-505c-4b54-821c-b29c57beaf61" providerId="ADAL" clId="{41E5FF07-0D5D-48F5-B22E-E871D319A1F2}" dt="2023-09-21T12:30:00.262" v="44" actId="47"/>
        <pc:sldMkLst>
          <pc:docMk/>
          <pc:sldMk cId="1207827964" sldId="456"/>
        </pc:sldMkLst>
      </pc:sldChg>
      <pc:sldChg chg="del">
        <pc:chgData name="Charlotte De Mey" userId="d9f75b3c-505c-4b54-821c-b29c57beaf61" providerId="ADAL" clId="{41E5FF07-0D5D-48F5-B22E-E871D319A1F2}" dt="2023-09-21T12:30:01.251" v="45" actId="47"/>
        <pc:sldMkLst>
          <pc:docMk/>
          <pc:sldMk cId="3225407102" sldId="457"/>
        </pc:sldMkLst>
      </pc:sldChg>
      <pc:sldChg chg="del">
        <pc:chgData name="Charlotte De Mey" userId="d9f75b3c-505c-4b54-821c-b29c57beaf61" providerId="ADAL" clId="{41E5FF07-0D5D-48F5-B22E-E871D319A1F2}" dt="2023-09-21T12:30:03.147" v="47" actId="47"/>
        <pc:sldMkLst>
          <pc:docMk/>
          <pc:sldMk cId="308802041" sldId="458"/>
        </pc:sldMkLst>
      </pc:sldChg>
      <pc:sldChg chg="del">
        <pc:chgData name="Charlotte De Mey" userId="d9f75b3c-505c-4b54-821c-b29c57beaf61" providerId="ADAL" clId="{41E5FF07-0D5D-48F5-B22E-E871D319A1F2}" dt="2023-09-21T12:30:03.836" v="48" actId="47"/>
        <pc:sldMkLst>
          <pc:docMk/>
          <pc:sldMk cId="37701548" sldId="459"/>
        </pc:sldMkLst>
      </pc:sldChg>
      <pc:sldChg chg="del">
        <pc:chgData name="Charlotte De Mey" userId="d9f75b3c-505c-4b54-821c-b29c57beaf61" providerId="ADAL" clId="{41E5FF07-0D5D-48F5-B22E-E871D319A1F2}" dt="2023-09-21T12:30:04.502" v="49" actId="47"/>
        <pc:sldMkLst>
          <pc:docMk/>
          <pc:sldMk cId="783045601" sldId="460"/>
        </pc:sldMkLst>
      </pc:sldChg>
      <pc:sldChg chg="del">
        <pc:chgData name="Charlotte De Mey" userId="d9f75b3c-505c-4b54-821c-b29c57beaf61" providerId="ADAL" clId="{41E5FF07-0D5D-48F5-B22E-E871D319A1F2}" dt="2023-09-21T12:30:05.804" v="50" actId="47"/>
        <pc:sldMkLst>
          <pc:docMk/>
          <pc:sldMk cId="675118465" sldId="461"/>
        </pc:sldMkLst>
      </pc:sldChg>
      <pc:sldChg chg="del">
        <pc:chgData name="Charlotte De Mey" userId="d9f75b3c-505c-4b54-821c-b29c57beaf61" providerId="ADAL" clId="{41E5FF07-0D5D-48F5-B22E-E871D319A1F2}" dt="2023-09-21T12:30:06.535" v="51" actId="47"/>
        <pc:sldMkLst>
          <pc:docMk/>
          <pc:sldMk cId="2226924391" sldId="462"/>
        </pc:sldMkLst>
      </pc:sldChg>
      <pc:sldChg chg="del">
        <pc:chgData name="Charlotte De Mey" userId="d9f75b3c-505c-4b54-821c-b29c57beaf61" providerId="ADAL" clId="{41E5FF07-0D5D-48F5-B22E-E871D319A1F2}" dt="2023-09-21T12:30:08.454" v="53" actId="47"/>
        <pc:sldMkLst>
          <pc:docMk/>
          <pc:sldMk cId="1184131890" sldId="463"/>
        </pc:sldMkLst>
      </pc:sldChg>
      <pc:sldChg chg="del">
        <pc:chgData name="Charlotte De Mey" userId="d9f75b3c-505c-4b54-821c-b29c57beaf61" providerId="ADAL" clId="{41E5FF07-0D5D-48F5-B22E-E871D319A1F2}" dt="2023-09-21T12:30:11.120" v="54" actId="47"/>
        <pc:sldMkLst>
          <pc:docMk/>
          <pc:sldMk cId="590059061" sldId="465"/>
        </pc:sldMkLst>
      </pc:sldChg>
      <pc:sldChg chg="del">
        <pc:chgData name="Charlotte De Mey" userId="d9f75b3c-505c-4b54-821c-b29c57beaf61" providerId="ADAL" clId="{41E5FF07-0D5D-48F5-B22E-E871D319A1F2}" dt="2023-09-21T12:29:57.034" v="41" actId="47"/>
        <pc:sldMkLst>
          <pc:docMk/>
          <pc:sldMk cId="733152221" sldId="466"/>
        </pc:sldMkLst>
      </pc:sldChg>
      <pc:sldChg chg="del">
        <pc:chgData name="Charlotte De Mey" userId="d9f75b3c-505c-4b54-821c-b29c57beaf61" providerId="ADAL" clId="{41E5FF07-0D5D-48F5-B22E-E871D319A1F2}" dt="2023-09-21T12:30:12.131" v="55" actId="47"/>
        <pc:sldMkLst>
          <pc:docMk/>
          <pc:sldMk cId="267141891" sldId="467"/>
        </pc:sldMkLst>
      </pc:sldChg>
      <pc:sldChg chg="del">
        <pc:chgData name="Charlotte De Mey" userId="d9f75b3c-505c-4b54-821c-b29c57beaf61" providerId="ADAL" clId="{41E5FF07-0D5D-48F5-B22E-E871D319A1F2}" dt="2023-09-21T12:30:12.736" v="56" actId="47"/>
        <pc:sldMkLst>
          <pc:docMk/>
          <pc:sldMk cId="60681155" sldId="468"/>
        </pc:sldMkLst>
      </pc:sldChg>
      <pc:sldChg chg="del">
        <pc:chgData name="Charlotte De Mey" userId="d9f75b3c-505c-4b54-821c-b29c57beaf61" providerId="ADAL" clId="{41E5FF07-0D5D-48F5-B22E-E871D319A1F2}" dt="2023-09-21T12:30:13.559" v="57" actId="47"/>
        <pc:sldMkLst>
          <pc:docMk/>
          <pc:sldMk cId="1236075955" sldId="469"/>
        </pc:sldMkLst>
      </pc:sldChg>
      <pc:sldChg chg="del">
        <pc:chgData name="Charlotte De Mey" userId="d9f75b3c-505c-4b54-821c-b29c57beaf61" providerId="ADAL" clId="{41E5FF07-0D5D-48F5-B22E-E871D319A1F2}" dt="2023-09-21T12:30:14.532" v="58" actId="47"/>
        <pc:sldMkLst>
          <pc:docMk/>
          <pc:sldMk cId="3089504347" sldId="471"/>
        </pc:sldMkLst>
      </pc:sldChg>
      <pc:sldChg chg="modSp mod">
        <pc:chgData name="Charlotte De Mey" userId="d9f75b3c-505c-4b54-821c-b29c57beaf61" providerId="ADAL" clId="{41E5FF07-0D5D-48F5-B22E-E871D319A1F2}" dt="2023-09-21T12:37:12.364" v="93" actId="20577"/>
        <pc:sldMkLst>
          <pc:docMk/>
          <pc:sldMk cId="3410145696" sldId="472"/>
        </pc:sldMkLst>
        <pc:spChg chg="mod">
          <ac:chgData name="Charlotte De Mey" userId="d9f75b3c-505c-4b54-821c-b29c57beaf61" providerId="ADAL" clId="{41E5FF07-0D5D-48F5-B22E-E871D319A1F2}" dt="2023-09-21T12:37:12.364" v="93" actId="20577"/>
          <ac:spMkLst>
            <pc:docMk/>
            <pc:sldMk cId="3410145696" sldId="472"/>
            <ac:spMk id="2" creationId="{AA4A92EB-13D1-0050-E874-8F7DB0B44CB0}"/>
          </ac:spMkLst>
        </pc:spChg>
      </pc:sldChg>
      <pc:sldChg chg="del">
        <pc:chgData name="Charlotte De Mey" userId="d9f75b3c-505c-4b54-821c-b29c57beaf61" providerId="ADAL" clId="{41E5FF07-0D5D-48F5-B22E-E871D319A1F2}" dt="2023-09-21T12:30:24.914" v="60" actId="47"/>
        <pc:sldMkLst>
          <pc:docMk/>
          <pc:sldMk cId="2797924829" sldId="473"/>
        </pc:sldMkLst>
      </pc:sldChg>
      <pc:sldChg chg="del">
        <pc:chgData name="Charlotte De Mey" userId="d9f75b3c-505c-4b54-821c-b29c57beaf61" providerId="ADAL" clId="{41E5FF07-0D5D-48F5-B22E-E871D319A1F2}" dt="2023-09-21T12:44:06.753" v="98" actId="47"/>
        <pc:sldMkLst>
          <pc:docMk/>
          <pc:sldMk cId="1477792385" sldId="474"/>
        </pc:sldMkLst>
      </pc:sldChg>
      <pc:sldChg chg="add del">
        <pc:chgData name="Charlotte De Mey" userId="d9f75b3c-505c-4b54-821c-b29c57beaf61" providerId="ADAL" clId="{41E5FF07-0D5D-48F5-B22E-E871D319A1F2}" dt="2023-09-21T12:44:50.267" v="102" actId="47"/>
        <pc:sldMkLst>
          <pc:docMk/>
          <pc:sldMk cId="1031413892" sldId="514"/>
        </pc:sldMkLst>
      </pc:sldChg>
      <pc:sldChg chg="add del">
        <pc:chgData name="Charlotte De Mey" userId="d9f75b3c-505c-4b54-821c-b29c57beaf61" providerId="ADAL" clId="{41E5FF07-0D5D-48F5-B22E-E871D319A1F2}" dt="2023-09-21T12:44:42.225" v="101" actId="47"/>
        <pc:sldMkLst>
          <pc:docMk/>
          <pc:sldMk cId="3929553545" sldId="515"/>
        </pc:sldMkLst>
      </pc:sldChg>
      <pc:sldChg chg="modSp add mod">
        <pc:chgData name="Charlotte De Mey" userId="d9f75b3c-505c-4b54-821c-b29c57beaf61" providerId="ADAL" clId="{41E5FF07-0D5D-48F5-B22E-E871D319A1F2}" dt="2023-09-21T12:48:33.219" v="141" actId="14100"/>
        <pc:sldMkLst>
          <pc:docMk/>
          <pc:sldMk cId="1870502557" sldId="516"/>
        </pc:sldMkLst>
        <pc:spChg chg="mod">
          <ac:chgData name="Charlotte De Mey" userId="d9f75b3c-505c-4b54-821c-b29c57beaf61" providerId="ADAL" clId="{41E5FF07-0D5D-48F5-B22E-E871D319A1F2}" dt="2023-09-21T12:44:15.042" v="100" actId="20577"/>
          <ac:spMkLst>
            <pc:docMk/>
            <pc:sldMk cId="1870502557" sldId="516"/>
            <ac:spMk id="2" creationId="{AA4A92EB-13D1-0050-E874-8F7DB0B44CB0}"/>
          </ac:spMkLst>
        </pc:spChg>
        <pc:spChg chg="mod">
          <ac:chgData name="Charlotte De Mey" userId="d9f75b3c-505c-4b54-821c-b29c57beaf61" providerId="ADAL" clId="{41E5FF07-0D5D-48F5-B22E-E871D319A1F2}" dt="2023-09-21T12:48:33.219" v="141" actId="14100"/>
          <ac:spMkLst>
            <pc:docMk/>
            <pc:sldMk cId="1870502557" sldId="516"/>
            <ac:spMk id="4" creationId="{D3234C92-0F8E-1BBA-FD8B-8A495374F647}"/>
          </ac:spMkLst>
        </pc:spChg>
      </pc:sldChg>
      <pc:sldChg chg="modSp add mod">
        <pc:chgData name="Charlotte De Mey" userId="d9f75b3c-505c-4b54-821c-b29c57beaf61" providerId="ADAL" clId="{41E5FF07-0D5D-48F5-B22E-E871D319A1F2}" dt="2023-09-21T12:44:11.110" v="99" actId="20577"/>
        <pc:sldMkLst>
          <pc:docMk/>
          <pc:sldMk cId="614147600" sldId="517"/>
        </pc:sldMkLst>
        <pc:spChg chg="mod">
          <ac:chgData name="Charlotte De Mey" userId="d9f75b3c-505c-4b54-821c-b29c57beaf61" providerId="ADAL" clId="{41E5FF07-0D5D-48F5-B22E-E871D319A1F2}" dt="2023-09-21T12:44:11.110" v="99" actId="20577"/>
          <ac:spMkLst>
            <pc:docMk/>
            <pc:sldMk cId="614147600" sldId="517"/>
            <ac:spMk id="2" creationId="{AA4A92EB-13D1-0050-E874-8F7DB0B44CB0}"/>
          </ac:spMkLst>
        </pc:spChg>
      </pc:sldChg>
      <pc:sldChg chg="modSp add mod">
        <pc:chgData name="Charlotte De Mey" userId="d9f75b3c-505c-4b54-821c-b29c57beaf61" providerId="ADAL" clId="{41E5FF07-0D5D-48F5-B22E-E871D319A1F2}" dt="2023-09-21T13:46:29.331" v="505" actId="20577"/>
        <pc:sldMkLst>
          <pc:docMk/>
          <pc:sldMk cId="661904079" sldId="518"/>
        </pc:sldMkLst>
        <pc:spChg chg="mod">
          <ac:chgData name="Charlotte De Mey" userId="d9f75b3c-505c-4b54-821c-b29c57beaf61" providerId="ADAL" clId="{41E5FF07-0D5D-48F5-B22E-E871D319A1F2}" dt="2023-09-21T12:45:17.511" v="114" actId="20577"/>
          <ac:spMkLst>
            <pc:docMk/>
            <pc:sldMk cId="661904079" sldId="518"/>
            <ac:spMk id="2" creationId="{AA4A92EB-13D1-0050-E874-8F7DB0B44CB0}"/>
          </ac:spMkLst>
        </pc:spChg>
        <pc:spChg chg="mod">
          <ac:chgData name="Charlotte De Mey" userId="d9f75b3c-505c-4b54-821c-b29c57beaf61" providerId="ADAL" clId="{41E5FF07-0D5D-48F5-B22E-E871D319A1F2}" dt="2023-09-21T13:46:29.331" v="505" actId="20577"/>
          <ac:spMkLst>
            <pc:docMk/>
            <pc:sldMk cId="661904079" sldId="518"/>
            <ac:spMk id="3" creationId="{71822765-A505-192E-FC3B-E993A2A74BA8}"/>
          </ac:spMkLst>
        </pc:spChg>
        <pc:spChg chg="mod">
          <ac:chgData name="Charlotte De Mey" userId="d9f75b3c-505c-4b54-821c-b29c57beaf61" providerId="ADAL" clId="{41E5FF07-0D5D-48F5-B22E-E871D319A1F2}" dt="2023-09-21T13:21:13.691" v="205" actId="20577"/>
          <ac:spMkLst>
            <pc:docMk/>
            <pc:sldMk cId="661904079" sldId="518"/>
            <ac:spMk id="4" creationId="{D3234C92-0F8E-1BBA-FD8B-8A495374F647}"/>
          </ac:spMkLst>
        </pc:spChg>
      </pc:sldChg>
      <pc:sldChg chg="new del">
        <pc:chgData name="Charlotte De Mey" userId="d9f75b3c-505c-4b54-821c-b29c57beaf61" providerId="ADAL" clId="{41E5FF07-0D5D-48F5-B22E-E871D319A1F2}" dt="2023-09-21T12:37:00.567" v="74" actId="47"/>
        <pc:sldMkLst>
          <pc:docMk/>
          <pc:sldMk cId="2778621413" sldId="51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E35451-CEF2-8DE7-F026-F8AFD5E2E2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2826000" y="8604000"/>
            <a:ext cx="1224000" cy="540000"/>
          </a:xfrm>
          <a:prstGeom prst="rect">
            <a:avLst/>
          </a:prstGeom>
        </p:spPr>
        <p:txBody>
          <a:bodyPr vert="horz" lIns="0" tIns="0" rIns="0" bIns="288000" rtlCol="0" anchor="b" anchorCtr="0"/>
          <a:lstStyle>
            <a:lvl1pPr algn="r">
              <a:defRPr sz="1200"/>
            </a:lvl1pPr>
          </a:lstStyle>
          <a:p>
            <a:pPr algn="ctr"/>
            <a:fld id="{E1BD8B8E-CAB5-4A5B-BE7F-ABDC6D5C0FB4}" type="datetimeFigureOut">
              <a:rPr lang="nl-BE" sz="1000" smtClean="0"/>
              <a:pPr algn="ctr"/>
              <a:t>21/09/2023</a:t>
            </a:fld>
            <a:endParaRPr lang="nl-BE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6B609C-90CD-6E7F-D517-D3CC612E13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04000"/>
            <a:ext cx="2700000" cy="540000"/>
          </a:xfrm>
          <a:prstGeom prst="rect">
            <a:avLst/>
          </a:prstGeom>
        </p:spPr>
        <p:txBody>
          <a:bodyPr vert="horz" lIns="288000" tIns="0" rIns="0" bIns="288000" rtlCol="0" anchor="b"/>
          <a:lstStyle>
            <a:lvl1pPr algn="l">
              <a:defRPr sz="1200"/>
            </a:lvl1pPr>
          </a:lstStyle>
          <a:p>
            <a:endParaRPr lang="nl-BE" sz="1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85AD21-7C2B-AF40-9C0C-5667B8E107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58000" y="8603999"/>
            <a:ext cx="2700000" cy="540000"/>
          </a:xfrm>
          <a:prstGeom prst="rect">
            <a:avLst/>
          </a:prstGeom>
        </p:spPr>
        <p:txBody>
          <a:bodyPr vert="horz" lIns="0" tIns="0" rIns="288000" bIns="288000" rtlCol="0" anchor="b"/>
          <a:lstStyle>
            <a:lvl1pPr algn="r">
              <a:defRPr sz="1200"/>
            </a:lvl1pPr>
          </a:lstStyle>
          <a:p>
            <a:fld id="{9FBE097F-13DA-4503-8D3A-5F33CFE47633}" type="slidenum">
              <a:rPr lang="nl-BE" sz="1000" smtClean="0"/>
              <a:t>‹#›</a:t>
            </a:fld>
            <a:endParaRPr lang="nl-BE" sz="1000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531A91E-0419-3CF9-ADFC-9994798CE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4800" y="252000"/>
            <a:ext cx="446400" cy="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66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F7160-E80A-4AD0-B7BE-109352DE8674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17EAF-1519-4B5B-BE3B-8121C4304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26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L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3AFC2-5CA3-D261-013C-228D8529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000" y="2502000"/>
            <a:ext cx="7153200" cy="1728000"/>
          </a:xfrm>
        </p:spPr>
        <p:txBody>
          <a:bodyPr anchor="b" anchorCtr="0">
            <a:normAutofit/>
          </a:bodyPr>
          <a:lstStyle>
            <a:lvl1pPr algn="ctr">
              <a:defRPr sz="3600" baseline="0">
                <a:solidFill>
                  <a:srgbClr val="0325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AD30EB-458D-B756-C17D-7D52F49BFE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0000" y="4554000"/>
            <a:ext cx="7153200" cy="360000"/>
          </a:xfrm>
        </p:spPr>
        <p:txBody>
          <a:bodyPr anchor="t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200" b="1" i="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288F30D-CE1D-C381-5A4D-5F0514236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2000" y="576000"/>
            <a:ext cx="1069200" cy="10692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BAEEC47-29A2-7618-2D6C-B249170495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20000" y="4931999"/>
            <a:ext cx="7153200" cy="1080000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2200">
                <a:solidFill>
                  <a:schemeClr val="tx1"/>
                </a:solidFill>
              </a:defRPr>
            </a:lvl1pPr>
            <a:lvl2pPr marL="0" indent="0" algn="ctr">
              <a:spcAft>
                <a:spcPts val="0"/>
              </a:spcAft>
              <a:buFontTx/>
              <a:buNone/>
              <a:defRPr sz="2200">
                <a:solidFill>
                  <a:schemeClr val="tx1"/>
                </a:solidFill>
              </a:defRPr>
            </a:lvl2pPr>
            <a:lvl3pPr marL="0" indent="0" algn="ctr">
              <a:spcAft>
                <a:spcPts val="0"/>
              </a:spcAft>
              <a:buFontTx/>
              <a:buNone/>
              <a:defRPr sz="2200">
                <a:solidFill>
                  <a:schemeClr val="tx1"/>
                </a:solidFill>
              </a:defRPr>
            </a:lvl3pPr>
            <a:lvl4pPr marL="0" indent="0" algn="ctr">
              <a:spcAft>
                <a:spcPts val="0"/>
              </a:spcAft>
              <a:buFontTx/>
              <a:buNone/>
              <a:defRPr sz="2200">
                <a:solidFill>
                  <a:schemeClr val="tx1"/>
                </a:solidFill>
              </a:defRPr>
            </a:lvl4pPr>
            <a:lvl5pPr marL="0" indent="0" algn="ctr">
              <a:spcAft>
                <a:spcPts val="0"/>
              </a:spcAft>
              <a:buFontTx/>
              <a:buNone/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423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large Image left">
    <p:bg>
      <p:bgPr>
        <a:solidFill>
          <a:srgbClr val="F7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3956B-34C3-F51C-2547-7E64AF458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7200" y="648000"/>
            <a:ext cx="4608000" cy="93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8EBCA-DF3C-824B-27DE-E414DD3FDE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7200" y="1782000"/>
            <a:ext cx="4608000" cy="4302000"/>
          </a:xfrm>
        </p:spPr>
        <p:txBody>
          <a:bodyPr/>
          <a:lstStyle>
            <a:lvl2pPr>
              <a:defRPr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B14E41F-3008-ACD4-7562-D0AF986612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732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FCCCB-F2C8-409A-5EEF-3C672E2C754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214D607-9F36-4B0E-B4E0-33E2EA3BF5F2}" type="datetime1">
              <a:rPr lang="nl-BE" smtClean="0"/>
              <a:t>21/09/2023</a:t>
            </a:fld>
            <a:endParaRPr lang="nl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A771B8-4D9E-7136-4A28-F94628CB380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04CB957-ED7F-B764-5497-2A82E5329EB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7EF0F88-6693-4E76-B54A-8F95E36659A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790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Image right">
    <p:bg>
      <p:bgPr>
        <a:solidFill>
          <a:srgbClr val="F7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E0D0E6-2979-09B6-2F1D-148F9927E2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72000" y="0"/>
            <a:ext cx="40212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03956B-34C3-F51C-2547-7E64AF458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00" y="648000"/>
            <a:ext cx="6660000" cy="93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8EBCA-DF3C-824B-27DE-E414DD3FDE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8000" y="1782000"/>
            <a:ext cx="6660000" cy="4302000"/>
          </a:xfrm>
        </p:spPr>
        <p:txBody>
          <a:bodyPr/>
          <a:lstStyle>
            <a:lvl2pPr>
              <a:defRPr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713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Image left">
    <p:bg>
      <p:bgPr>
        <a:solidFill>
          <a:srgbClr val="F7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E0D0E6-2979-09B6-2F1D-148F9927E2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212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03956B-34C3-F51C-2547-7E64AF458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5200" y="648000"/>
            <a:ext cx="6660000" cy="93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8EBCA-DF3C-824B-27DE-E414DD3FDE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5200" y="1782000"/>
            <a:ext cx="6660000" cy="4302000"/>
          </a:xfrm>
        </p:spPr>
        <p:txBody>
          <a:bodyPr/>
          <a:lstStyle>
            <a:lvl2pPr>
              <a:defRPr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F95ED9-1022-8C04-AEE3-425AB1F4A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584-3019-4713-BDAC-9F41D0AD582D}" type="datetime1">
              <a:rPr lang="nl-BE" smtClean="0"/>
              <a:t>21/09/2023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BDA782-C093-FD97-9F2C-F0AD89606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952663-D5F4-0F30-24BB-3E2DF7F92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0F88-6693-4E76-B54A-8F95E36659A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7051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hart left">
    <p:bg>
      <p:bgPr>
        <a:solidFill>
          <a:srgbClr val="F7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3956B-34C3-F51C-2547-7E64AF458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9200" y="648000"/>
            <a:ext cx="5349600" cy="93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8EBCA-DF3C-824B-27DE-E414DD3FDE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09200" y="1782000"/>
            <a:ext cx="5346000" cy="4302000"/>
          </a:xfrm>
        </p:spPr>
        <p:txBody>
          <a:bodyPr/>
          <a:lstStyle>
            <a:lvl2pPr>
              <a:defRPr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CC899-7F00-57C6-C29A-976D0E1D4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5ED1-7F50-4EF8-BCFF-DC9836E1C1A6}" type="datetime1">
              <a:rPr lang="nl-BE" smtClean="0"/>
              <a:t>21/09/2023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C3778-B06F-08DE-E418-A08E8F3B5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25265-9FA7-B78A-6477-D2350F3FD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0F88-6693-4E76-B54A-8F95E36659A6}" type="slidenum">
              <a:rPr lang="nl-BE" smtClean="0"/>
              <a:t>‹#›</a:t>
            </a:fld>
            <a:endParaRPr lang="nl-BE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187C43A4-8528-D4EA-63EB-842B6575C71A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12600" y="738000"/>
            <a:ext cx="4597200" cy="53453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22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Message Only">
    <p:bg>
      <p:bgPr>
        <a:solidFill>
          <a:srgbClr val="F7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A545F89E-59D9-9805-760D-E4C834D494C7}"/>
              </a:ext>
            </a:extLst>
          </p:cNvPr>
          <p:cNvGrpSpPr>
            <a:grpSpLocks/>
          </p:cNvGrpSpPr>
          <p:nvPr/>
        </p:nvGrpSpPr>
        <p:grpSpPr>
          <a:xfrm>
            <a:off x="1289050" y="2070000"/>
            <a:ext cx="9615169" cy="2717799"/>
            <a:chOff x="1289050" y="2070100"/>
            <a:chExt cx="9615169" cy="2717799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87C9FA-A497-4076-EFAE-6C5AFD7C78C4}"/>
                </a:ext>
              </a:extLst>
            </p:cNvPr>
            <p:cNvSpPr>
              <a:spLocks/>
            </p:cNvSpPr>
            <p:nvPr/>
          </p:nvSpPr>
          <p:spPr>
            <a:xfrm>
              <a:off x="1289050" y="2070100"/>
              <a:ext cx="637539" cy="637539"/>
            </a:xfrm>
            <a:custGeom>
              <a:avLst/>
              <a:gdLst>
                <a:gd name="connsiteX0" fmla="*/ 209550 w 637539"/>
                <a:gd name="connsiteY0" fmla="*/ 210820 h 637539"/>
                <a:gd name="connsiteX1" fmla="*/ 209550 w 637539"/>
                <a:gd name="connsiteY1" fmla="*/ 637540 h 637539"/>
                <a:gd name="connsiteX2" fmla="*/ 0 w 637539"/>
                <a:gd name="connsiteY2" fmla="*/ 637540 h 637539"/>
                <a:gd name="connsiteX3" fmla="*/ 0 w 637539"/>
                <a:gd name="connsiteY3" fmla="*/ 0 h 637539"/>
                <a:gd name="connsiteX4" fmla="*/ 637540 w 637539"/>
                <a:gd name="connsiteY4" fmla="*/ 0 h 637539"/>
                <a:gd name="connsiteX5" fmla="*/ 637540 w 637539"/>
                <a:gd name="connsiteY5" fmla="*/ 210820 h 637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7539" h="637539">
                  <a:moveTo>
                    <a:pt x="209550" y="210820"/>
                  </a:moveTo>
                  <a:lnTo>
                    <a:pt x="209550" y="637540"/>
                  </a:lnTo>
                  <a:lnTo>
                    <a:pt x="0" y="637540"/>
                  </a:lnTo>
                  <a:lnTo>
                    <a:pt x="0" y="0"/>
                  </a:lnTo>
                  <a:lnTo>
                    <a:pt x="637540" y="0"/>
                  </a:lnTo>
                  <a:lnTo>
                    <a:pt x="637540" y="210820"/>
                  </a:lnTo>
                  <a:close/>
                </a:path>
              </a:pathLst>
            </a:custGeom>
            <a:solidFill>
              <a:schemeClr val="tx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BDD188-0AB1-72B5-4165-5F77584BC627}"/>
                </a:ext>
              </a:extLst>
            </p:cNvPr>
            <p:cNvSpPr>
              <a:spLocks/>
            </p:cNvSpPr>
            <p:nvPr/>
          </p:nvSpPr>
          <p:spPr>
            <a:xfrm>
              <a:off x="10266680" y="4150359"/>
              <a:ext cx="637539" cy="637540"/>
            </a:xfrm>
            <a:custGeom>
              <a:avLst/>
              <a:gdLst>
                <a:gd name="connsiteX0" fmla="*/ 637539 w 637539"/>
                <a:gd name="connsiteY0" fmla="*/ 637540 h 637540"/>
                <a:gd name="connsiteX1" fmla="*/ 0 w 637539"/>
                <a:gd name="connsiteY1" fmla="*/ 637540 h 637540"/>
                <a:gd name="connsiteX2" fmla="*/ 0 w 637539"/>
                <a:gd name="connsiteY2" fmla="*/ 426720 h 637540"/>
                <a:gd name="connsiteX3" fmla="*/ 426720 w 637539"/>
                <a:gd name="connsiteY3" fmla="*/ 426720 h 637540"/>
                <a:gd name="connsiteX4" fmla="*/ 427989 w 637539"/>
                <a:gd name="connsiteY4" fmla="*/ 0 h 637540"/>
                <a:gd name="connsiteX5" fmla="*/ 637539 w 637539"/>
                <a:gd name="connsiteY5" fmla="*/ 0 h 637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7539" h="637540">
                  <a:moveTo>
                    <a:pt x="637539" y="637540"/>
                  </a:moveTo>
                  <a:lnTo>
                    <a:pt x="0" y="637540"/>
                  </a:lnTo>
                  <a:lnTo>
                    <a:pt x="0" y="426720"/>
                  </a:lnTo>
                  <a:lnTo>
                    <a:pt x="426720" y="426720"/>
                  </a:lnTo>
                  <a:lnTo>
                    <a:pt x="427989" y="0"/>
                  </a:lnTo>
                  <a:lnTo>
                    <a:pt x="637539" y="0"/>
                  </a:lnTo>
                  <a:close/>
                </a:path>
              </a:pathLst>
            </a:custGeom>
            <a:solidFill>
              <a:schemeClr val="tx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23193F-A332-D500-E07D-1F9423BC79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8000" y="2700000"/>
            <a:ext cx="8377200" cy="1443600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3600" b="1" i="0" baseline="0">
                <a:solidFill>
                  <a:schemeClr val="tx1"/>
                </a:solidFill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2400" b="1" i="0">
                <a:solidFill>
                  <a:srgbClr val="03257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FontTx/>
              <a:buNone/>
              <a:defRPr sz="2400" b="1" i="0">
                <a:solidFill>
                  <a:srgbClr val="03257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FontTx/>
              <a:buNone/>
              <a:defRPr sz="2400" b="1" i="0">
                <a:solidFill>
                  <a:srgbClr val="03257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FontTx/>
              <a:buNone/>
              <a:defRPr sz="2400" b="1" i="0">
                <a:solidFill>
                  <a:srgbClr val="03257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0702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Message with Image">
    <p:bg>
      <p:bgPr>
        <a:solidFill>
          <a:srgbClr val="F7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E8148D1-4D9A-F92D-AEB2-1657F8EC17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0148400 w 12192000"/>
              <a:gd name="connsiteY1" fmla="*/ 0 h 6858000"/>
              <a:gd name="connsiteX2" fmla="*/ 10148400 w 12192000"/>
              <a:gd name="connsiteY2" fmla="*/ 675830 h 6858000"/>
              <a:gd name="connsiteX3" fmla="*/ 11517370 w 12192000"/>
              <a:gd name="connsiteY3" fmla="*/ 675830 h 6858000"/>
              <a:gd name="connsiteX4" fmla="*/ 11517370 w 12192000"/>
              <a:gd name="connsiteY4" fmla="*/ 2044799 h 6858000"/>
              <a:gd name="connsiteX5" fmla="*/ 12192000 w 12192000"/>
              <a:gd name="connsiteY5" fmla="*/ 2044799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0148400" y="0"/>
                </a:lnTo>
                <a:lnTo>
                  <a:pt x="10148400" y="675830"/>
                </a:lnTo>
                <a:lnTo>
                  <a:pt x="11517370" y="675830"/>
                </a:lnTo>
                <a:lnTo>
                  <a:pt x="11517370" y="2044799"/>
                </a:lnTo>
                <a:lnTo>
                  <a:pt x="12192000" y="2044799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23193F-A332-D500-E07D-1F9423BC79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8000" y="2700000"/>
            <a:ext cx="8377200" cy="1443600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3600" b="1" i="0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2400" b="1" i="0">
                <a:solidFill>
                  <a:srgbClr val="03257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FontTx/>
              <a:buNone/>
              <a:defRPr sz="2400" b="1" i="0">
                <a:solidFill>
                  <a:srgbClr val="03257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FontTx/>
              <a:buNone/>
              <a:defRPr sz="2400" b="1" i="0">
                <a:solidFill>
                  <a:srgbClr val="03257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FontTx/>
              <a:buNone/>
              <a:defRPr sz="2400" b="1" i="0">
                <a:solidFill>
                  <a:srgbClr val="03257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Graphic 9">
            <a:extLst>
              <a:ext uri="{FF2B5EF4-FFF2-40B4-BE49-F238E27FC236}">
                <a16:creationId xmlns:a16="http://schemas.microsoft.com/office/drawing/2014/main" id="{DC7BD291-1F98-46C9-600B-66EB00ED9E85}"/>
              </a:ext>
            </a:extLst>
          </p:cNvPr>
          <p:cNvSpPr>
            <a:spLocks noChangeAspect="1"/>
          </p:cNvSpPr>
          <p:nvPr/>
        </p:nvSpPr>
        <p:spPr>
          <a:xfrm>
            <a:off x="10141199" y="-1"/>
            <a:ext cx="2052000" cy="2052000"/>
          </a:xfrm>
          <a:custGeom>
            <a:avLst/>
            <a:gdLst>
              <a:gd name="connsiteX0" fmla="*/ 1371372 w 2048387"/>
              <a:gd name="connsiteY0" fmla="*/ 677016 h 2048387"/>
              <a:gd name="connsiteX1" fmla="*/ 1371372 w 2048387"/>
              <a:gd name="connsiteY1" fmla="*/ 2048387 h 2048387"/>
              <a:gd name="connsiteX2" fmla="*/ 2048387 w 2048387"/>
              <a:gd name="connsiteY2" fmla="*/ 2048387 h 2048387"/>
              <a:gd name="connsiteX3" fmla="*/ 2048387 w 2048387"/>
              <a:gd name="connsiteY3" fmla="*/ 0 h 2048387"/>
              <a:gd name="connsiteX4" fmla="*/ 0 w 2048387"/>
              <a:gd name="connsiteY4" fmla="*/ 0 h 2048387"/>
              <a:gd name="connsiteX5" fmla="*/ 0 w 2048387"/>
              <a:gd name="connsiteY5" fmla="*/ 677016 h 204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8387" h="2048387">
                <a:moveTo>
                  <a:pt x="1371372" y="677016"/>
                </a:moveTo>
                <a:lnTo>
                  <a:pt x="1371372" y="2048387"/>
                </a:lnTo>
                <a:lnTo>
                  <a:pt x="2048387" y="2048387"/>
                </a:lnTo>
                <a:lnTo>
                  <a:pt x="2048387" y="0"/>
                </a:lnTo>
                <a:lnTo>
                  <a:pt x="0" y="0"/>
                </a:lnTo>
                <a:lnTo>
                  <a:pt x="0" y="677016"/>
                </a:lnTo>
                <a:close/>
              </a:path>
            </a:pathLst>
          </a:custGeom>
          <a:solidFill>
            <a:schemeClr val="bg1"/>
          </a:solidFill>
          <a:ln w="7211" cap="flat">
            <a:noFill/>
            <a:prstDash val="solid"/>
            <a:miter/>
          </a:ln>
        </p:spPr>
        <p:txBody>
          <a:bodyPr rtlCol="0" anchor="ctr"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0183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Only">
    <p:bg>
      <p:bgPr>
        <a:solidFill>
          <a:srgbClr val="F7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13881624-4985-43FD-2235-7AA95965BD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2286699" cy="2285400"/>
          </a:xfrm>
          <a:custGeom>
            <a:avLst/>
            <a:gdLst>
              <a:gd name="connsiteX0" fmla="*/ 755300 w 2286699"/>
              <a:gd name="connsiteY0" fmla="*/ 755300 h 2285400"/>
              <a:gd name="connsiteX1" fmla="*/ 755300 w 2286699"/>
              <a:gd name="connsiteY1" fmla="*/ 2285400 h 2285400"/>
              <a:gd name="connsiteX2" fmla="*/ 0 w 2286699"/>
              <a:gd name="connsiteY2" fmla="*/ 2285400 h 2285400"/>
              <a:gd name="connsiteX3" fmla="*/ 0 w 2286699"/>
              <a:gd name="connsiteY3" fmla="*/ 0 h 2285400"/>
              <a:gd name="connsiteX4" fmla="*/ 2286700 w 2286699"/>
              <a:gd name="connsiteY4" fmla="*/ 0 h 2285400"/>
              <a:gd name="connsiteX5" fmla="*/ 2286700 w 2286699"/>
              <a:gd name="connsiteY5" fmla="*/ 755300 h 228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6699" h="2285400">
                <a:moveTo>
                  <a:pt x="755300" y="755300"/>
                </a:moveTo>
                <a:lnTo>
                  <a:pt x="755300" y="2285400"/>
                </a:lnTo>
                <a:lnTo>
                  <a:pt x="0" y="2285400"/>
                </a:lnTo>
                <a:lnTo>
                  <a:pt x="0" y="0"/>
                </a:lnTo>
                <a:lnTo>
                  <a:pt x="2286700" y="0"/>
                </a:lnTo>
                <a:lnTo>
                  <a:pt x="2286700" y="755300"/>
                </a:lnTo>
                <a:close/>
              </a:path>
            </a:pathLst>
          </a:custGeom>
          <a:solidFill>
            <a:schemeClr val="tx2"/>
          </a:solidFill>
          <a:ln w="129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54B585F-9F29-6796-BD3A-087638ED14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8000" y="738000"/>
            <a:ext cx="11451600" cy="6120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61559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Focus Element">
    <p:bg>
      <p:bgPr>
        <a:solidFill>
          <a:srgbClr val="F7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C0779A-B23D-DFA4-A8E4-CF05AC403C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54408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090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3AFC2-5CA3-D261-013C-228D8529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000" y="1908000"/>
            <a:ext cx="7153200" cy="1800000"/>
          </a:xfrm>
        </p:spPr>
        <p:txBody>
          <a:bodyPr anchor="b" anchorCtr="0">
            <a:normAutofit/>
          </a:bodyPr>
          <a:lstStyle>
            <a:lvl1pPr algn="ctr">
              <a:defRPr sz="5600" baseline="0">
                <a:solidFill>
                  <a:srgbClr val="0325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AD30EB-458D-B756-C17D-7D52F49BFE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0000" y="3834000"/>
            <a:ext cx="7153200" cy="414000"/>
          </a:xfrm>
        </p:spPr>
        <p:txBody>
          <a:bodyPr anchor="t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500" b="1" i="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BAEEC47-29A2-7618-2D6C-B249170495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20000" y="4248000"/>
            <a:ext cx="7153200" cy="1440000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2200">
                <a:solidFill>
                  <a:schemeClr val="tx1"/>
                </a:solidFill>
              </a:defRPr>
            </a:lvl1pPr>
            <a:lvl2pPr marL="0" indent="0" algn="ctr">
              <a:spcAft>
                <a:spcPts val="0"/>
              </a:spcAft>
              <a:buFontTx/>
              <a:buNone/>
              <a:defRPr sz="2200">
                <a:solidFill>
                  <a:schemeClr val="tx1"/>
                </a:solidFill>
              </a:defRPr>
            </a:lvl2pPr>
            <a:lvl3pPr marL="0" indent="0" algn="ctr">
              <a:spcAft>
                <a:spcPts val="0"/>
              </a:spcAft>
              <a:buFontTx/>
              <a:buNone/>
              <a:defRPr sz="2200">
                <a:solidFill>
                  <a:schemeClr val="tx1"/>
                </a:solidFill>
              </a:defRPr>
            </a:lvl3pPr>
            <a:lvl4pPr marL="0" indent="0" algn="ctr">
              <a:spcAft>
                <a:spcPts val="0"/>
              </a:spcAft>
              <a:buFontTx/>
              <a:buNone/>
              <a:defRPr sz="2200">
                <a:solidFill>
                  <a:schemeClr val="tx1"/>
                </a:solidFill>
              </a:defRPr>
            </a:lvl4pPr>
            <a:lvl5pPr marL="0" indent="0" algn="ctr">
              <a:spcAft>
                <a:spcPts val="0"/>
              </a:spcAft>
              <a:buFontTx/>
              <a:buNone/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4578B0E-8A4A-0655-F606-23E1183E7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2000" y="576000"/>
            <a:ext cx="1069200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74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3AFC2-5CA3-D261-013C-228D8529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000" y="2502000"/>
            <a:ext cx="7153200" cy="1728000"/>
          </a:xfrm>
        </p:spPr>
        <p:txBody>
          <a:bodyPr anchor="b" anchorCtr="0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AD30EB-458D-B756-C17D-7D52F49BFE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0000" y="4554000"/>
            <a:ext cx="7153200" cy="360000"/>
          </a:xfrm>
        </p:spPr>
        <p:txBody>
          <a:bodyPr anchor="t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200" b="1" i="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288F30D-CE1D-C381-5A4D-5F0514236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2000" y="576000"/>
            <a:ext cx="1069200" cy="10692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BAEEC47-29A2-7618-2D6C-B249170495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20000" y="4931999"/>
            <a:ext cx="7153200" cy="1080000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2200">
                <a:solidFill>
                  <a:schemeClr val="tx1"/>
                </a:solidFill>
              </a:defRPr>
            </a:lvl1pPr>
            <a:lvl2pPr marL="0" indent="0" algn="ctr">
              <a:spcAft>
                <a:spcPts val="0"/>
              </a:spcAft>
              <a:buFontTx/>
              <a:buNone/>
              <a:defRPr sz="2200">
                <a:solidFill>
                  <a:schemeClr val="tx1"/>
                </a:solidFill>
              </a:defRPr>
            </a:lvl2pPr>
            <a:lvl3pPr marL="0" indent="0" algn="ctr">
              <a:spcAft>
                <a:spcPts val="0"/>
              </a:spcAft>
              <a:buFontTx/>
              <a:buNone/>
              <a:defRPr sz="2200">
                <a:solidFill>
                  <a:schemeClr val="tx1"/>
                </a:solidFill>
              </a:defRPr>
            </a:lvl3pPr>
            <a:lvl4pPr marL="0" indent="0" algn="ctr">
              <a:spcAft>
                <a:spcPts val="0"/>
              </a:spcAft>
              <a:buFontTx/>
              <a:buNone/>
              <a:defRPr sz="2200">
                <a:solidFill>
                  <a:schemeClr val="tx1"/>
                </a:solidFill>
              </a:defRPr>
            </a:lvl4pPr>
            <a:lvl5pPr marL="0" indent="0" algn="ctr">
              <a:spcAft>
                <a:spcPts val="0"/>
              </a:spcAft>
              <a:buFontTx/>
              <a:buNone/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839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lide -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90194" y="6356353"/>
            <a:ext cx="464284" cy="365125"/>
          </a:xfrm>
          <a:prstGeom prst="rect">
            <a:avLst/>
          </a:prstGeom>
        </p:spPr>
        <p:txBody>
          <a:bodyPr/>
          <a:lstStyle>
            <a:lvl1pPr>
              <a:defRPr lang="fr-FR" sz="975" kern="1200" smtClean="0">
                <a:solidFill>
                  <a:schemeClr val="tx2"/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fld id="{D92DE701-3E5F-4F0B-B2E1-4786EBA4C271}" type="slidenum">
              <a:rPr lang="nl-BE" smtClean="0"/>
              <a:pPr>
                <a:defRPr/>
              </a:pPr>
              <a:t>‹#›</a:t>
            </a:fld>
            <a:endParaRPr lang="nl-BE" dirty="0"/>
          </a:p>
        </p:txBody>
      </p:sp>
      <p:pic>
        <p:nvPicPr>
          <p:cNvPr id="6" name="Image 3" descr="NBN coin basdroit2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769" y="1188000"/>
            <a:ext cx="221538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8" descr="NBN coin hautdroit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08" y="432000"/>
            <a:ext cx="221538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9" descr="NBN coin basdroit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08" y="1188000"/>
            <a:ext cx="221538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3" descr="NBN coin basdroit2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787538" y="411231"/>
            <a:ext cx="180000" cy="22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077564" y="2520003"/>
            <a:ext cx="9593385" cy="377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88">
                <a:solidFill>
                  <a:schemeClr val="tx2"/>
                </a:solidFill>
                <a:latin typeface="Gotham Book"/>
              </a:defRPr>
            </a:lvl1pPr>
            <a:lvl2pPr marL="438547" indent="-417909">
              <a:buFont typeface="Arial" pitchFamily="34" charset="0"/>
              <a:buChar char="•"/>
              <a:defRPr sz="1788">
                <a:solidFill>
                  <a:schemeClr val="tx2"/>
                </a:solidFill>
                <a:latin typeface="Gotham Book"/>
              </a:defRPr>
            </a:lvl2pPr>
            <a:lvl3pPr marL="797123" indent="-355997">
              <a:defRPr sz="1788">
                <a:solidFill>
                  <a:schemeClr val="tx2"/>
                </a:solidFill>
                <a:latin typeface="Gotham Book"/>
              </a:defRPr>
            </a:lvl3pPr>
            <a:lvl4pPr>
              <a:defRPr>
                <a:solidFill>
                  <a:schemeClr val="tx2"/>
                </a:solidFill>
                <a:latin typeface="Gotham Book"/>
              </a:defRPr>
            </a:lvl4pPr>
            <a:lvl5pPr>
              <a:defRPr>
                <a:solidFill>
                  <a:schemeClr val="tx2"/>
                </a:solidFill>
                <a:latin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417731" y="632017"/>
            <a:ext cx="9349154" cy="6270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75">
                <a:solidFill>
                  <a:schemeClr val="accent5"/>
                </a:solidFill>
                <a:latin typeface="Gotham Bold" pitchFamily="50" charset="0"/>
                <a:cs typeface="Gotham Bold" pitchFamily="50" charset="0"/>
              </a:defRPr>
            </a:lvl1pPr>
          </a:lstStyle>
          <a:p>
            <a:pPr lvl="0"/>
            <a:r>
              <a:rPr lang="en-US" dirty="0"/>
              <a:t>Click to edit Title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9624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L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0E6C385E-3752-80D0-0B5B-F9A154556EF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20000" y="0"/>
            <a:ext cx="6073200" cy="6858000"/>
          </a:xfrm>
          <a:custGeom>
            <a:avLst/>
            <a:gdLst>
              <a:gd name="connsiteX0" fmla="*/ 0 w 6073200"/>
              <a:gd name="connsiteY0" fmla="*/ 0 h 6858000"/>
              <a:gd name="connsiteX1" fmla="*/ 4028400 w 6073200"/>
              <a:gd name="connsiteY1" fmla="*/ 0 h 6858000"/>
              <a:gd name="connsiteX2" fmla="*/ 4028400 w 6073200"/>
              <a:gd name="connsiteY2" fmla="*/ 675830 h 6858000"/>
              <a:gd name="connsiteX3" fmla="*/ 5397370 w 6073200"/>
              <a:gd name="connsiteY3" fmla="*/ 675830 h 6858000"/>
              <a:gd name="connsiteX4" fmla="*/ 5397370 w 6073200"/>
              <a:gd name="connsiteY4" fmla="*/ 2044799 h 6858000"/>
              <a:gd name="connsiteX5" fmla="*/ 6073200 w 6073200"/>
              <a:gd name="connsiteY5" fmla="*/ 2044799 h 6858000"/>
              <a:gd name="connsiteX6" fmla="*/ 6073200 w 6073200"/>
              <a:gd name="connsiteY6" fmla="*/ 6858000 h 6858000"/>
              <a:gd name="connsiteX7" fmla="*/ 0 w 60732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3200" h="6858000">
                <a:moveTo>
                  <a:pt x="0" y="0"/>
                </a:moveTo>
                <a:lnTo>
                  <a:pt x="4028400" y="0"/>
                </a:lnTo>
                <a:lnTo>
                  <a:pt x="4028400" y="675830"/>
                </a:lnTo>
                <a:lnTo>
                  <a:pt x="5397370" y="675830"/>
                </a:lnTo>
                <a:lnTo>
                  <a:pt x="5397370" y="2044799"/>
                </a:lnTo>
                <a:lnTo>
                  <a:pt x="6073200" y="2044799"/>
                </a:lnTo>
                <a:lnTo>
                  <a:pt x="60732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nl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93AFC2-5CA3-D261-013C-228D8529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000" y="3420000"/>
            <a:ext cx="4824000" cy="1693440"/>
          </a:xfrm>
        </p:spPr>
        <p:txBody>
          <a:bodyPr anchor="t" anchorCtr="0">
            <a:normAutofit/>
          </a:bodyPr>
          <a:lstStyle>
            <a:lvl1pPr algn="l">
              <a:defRPr sz="3600" baseline="0">
                <a:solidFill>
                  <a:srgbClr val="0325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288F30D-CE1D-C381-5A4D-5F0514236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000" y="576000"/>
            <a:ext cx="1069200" cy="10692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BAEEC47-29A2-7618-2D6C-B249170495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8000" y="5472000"/>
            <a:ext cx="4824000" cy="7200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2200">
                <a:solidFill>
                  <a:schemeClr val="tx1"/>
                </a:solidFill>
              </a:defRPr>
            </a:lvl1pPr>
            <a:lvl2pPr marL="0" indent="0" algn="ctr">
              <a:spcAft>
                <a:spcPts val="0"/>
              </a:spcAft>
              <a:buFontTx/>
              <a:buNone/>
              <a:defRPr sz="2200">
                <a:solidFill>
                  <a:schemeClr val="tx1"/>
                </a:solidFill>
              </a:defRPr>
            </a:lvl2pPr>
            <a:lvl3pPr marL="0" indent="0" algn="ctr">
              <a:spcAft>
                <a:spcPts val="0"/>
              </a:spcAft>
              <a:buFontTx/>
              <a:buNone/>
              <a:defRPr sz="2200">
                <a:solidFill>
                  <a:schemeClr val="tx1"/>
                </a:solidFill>
              </a:defRPr>
            </a:lvl3pPr>
            <a:lvl4pPr marL="0" indent="0" algn="ctr">
              <a:spcAft>
                <a:spcPts val="0"/>
              </a:spcAft>
              <a:buFontTx/>
              <a:buNone/>
              <a:defRPr sz="2200">
                <a:solidFill>
                  <a:schemeClr val="tx1"/>
                </a:solidFill>
              </a:defRPr>
            </a:lvl4pPr>
            <a:lvl5pPr marL="0" indent="0" algn="ctr">
              <a:spcAft>
                <a:spcPts val="0"/>
              </a:spcAft>
              <a:buFontTx/>
              <a:buNone/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AD30EB-458D-B756-C17D-7D52F49BFE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000" y="5130000"/>
            <a:ext cx="4824000" cy="324000"/>
          </a:xfrm>
        </p:spPr>
        <p:txBody>
          <a:bodyPr anchor="t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200" b="1" i="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7" name="Graphic 9">
            <a:extLst>
              <a:ext uri="{FF2B5EF4-FFF2-40B4-BE49-F238E27FC236}">
                <a16:creationId xmlns:a16="http://schemas.microsoft.com/office/drawing/2014/main" id="{BF354BEB-AB32-6C4B-C3CE-AE2E847A41A0}"/>
              </a:ext>
            </a:extLst>
          </p:cNvPr>
          <p:cNvSpPr>
            <a:spLocks noChangeAspect="1"/>
          </p:cNvSpPr>
          <p:nvPr/>
        </p:nvSpPr>
        <p:spPr>
          <a:xfrm>
            <a:off x="10141199" y="-1"/>
            <a:ext cx="2052000" cy="2052000"/>
          </a:xfrm>
          <a:custGeom>
            <a:avLst/>
            <a:gdLst>
              <a:gd name="connsiteX0" fmla="*/ 1371372 w 2048387"/>
              <a:gd name="connsiteY0" fmla="*/ 677016 h 2048387"/>
              <a:gd name="connsiteX1" fmla="*/ 1371372 w 2048387"/>
              <a:gd name="connsiteY1" fmla="*/ 2048387 h 2048387"/>
              <a:gd name="connsiteX2" fmla="*/ 2048387 w 2048387"/>
              <a:gd name="connsiteY2" fmla="*/ 2048387 h 2048387"/>
              <a:gd name="connsiteX3" fmla="*/ 2048387 w 2048387"/>
              <a:gd name="connsiteY3" fmla="*/ 0 h 2048387"/>
              <a:gd name="connsiteX4" fmla="*/ 0 w 2048387"/>
              <a:gd name="connsiteY4" fmla="*/ 0 h 2048387"/>
              <a:gd name="connsiteX5" fmla="*/ 0 w 2048387"/>
              <a:gd name="connsiteY5" fmla="*/ 677016 h 204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8387" h="2048387">
                <a:moveTo>
                  <a:pt x="1371372" y="677016"/>
                </a:moveTo>
                <a:lnTo>
                  <a:pt x="1371372" y="2048387"/>
                </a:lnTo>
                <a:lnTo>
                  <a:pt x="2048387" y="2048387"/>
                </a:lnTo>
                <a:lnTo>
                  <a:pt x="2048387" y="0"/>
                </a:lnTo>
                <a:lnTo>
                  <a:pt x="0" y="0"/>
                </a:lnTo>
                <a:lnTo>
                  <a:pt x="0" y="677016"/>
                </a:lnTo>
                <a:close/>
              </a:path>
            </a:pathLst>
          </a:custGeom>
          <a:solidFill>
            <a:schemeClr val="bg1"/>
          </a:solidFill>
          <a:ln w="7211" cap="flat">
            <a:noFill/>
            <a:prstDash val="solid"/>
            <a:miter/>
          </a:ln>
        </p:spPr>
        <p:txBody>
          <a:bodyPr rtlCol="0" anchor="ctr"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13835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3AFC2-5CA3-D261-013C-228D8529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000" y="3420000"/>
            <a:ext cx="4824000" cy="1693440"/>
          </a:xfrm>
        </p:spPr>
        <p:txBody>
          <a:bodyPr anchor="t" anchorCtr="0"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288F30D-CE1D-C381-5A4D-5F0514236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000" y="576000"/>
            <a:ext cx="1069200" cy="10692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BAEEC47-29A2-7618-2D6C-B249170495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8000" y="5472000"/>
            <a:ext cx="4824000" cy="7200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 algn="ctr">
              <a:spcAft>
                <a:spcPts val="0"/>
              </a:spcAft>
              <a:buFontTx/>
              <a:buNone/>
              <a:defRPr sz="2200">
                <a:solidFill>
                  <a:schemeClr val="tx1"/>
                </a:solidFill>
              </a:defRPr>
            </a:lvl2pPr>
            <a:lvl3pPr marL="0" indent="0" algn="ctr">
              <a:spcAft>
                <a:spcPts val="0"/>
              </a:spcAft>
              <a:buFontTx/>
              <a:buNone/>
              <a:defRPr sz="2200">
                <a:solidFill>
                  <a:schemeClr val="tx1"/>
                </a:solidFill>
              </a:defRPr>
            </a:lvl3pPr>
            <a:lvl4pPr marL="0" indent="0" algn="ctr">
              <a:spcAft>
                <a:spcPts val="0"/>
              </a:spcAft>
              <a:buFontTx/>
              <a:buNone/>
              <a:defRPr sz="2200">
                <a:solidFill>
                  <a:schemeClr val="tx1"/>
                </a:solidFill>
              </a:defRPr>
            </a:lvl4pPr>
            <a:lvl5pPr marL="0" indent="0" algn="ctr">
              <a:spcAft>
                <a:spcPts val="0"/>
              </a:spcAft>
              <a:buFontTx/>
              <a:buNone/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AD30EB-458D-B756-C17D-7D52F49BFE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000" y="5130000"/>
            <a:ext cx="4824000" cy="324000"/>
          </a:xfrm>
        </p:spPr>
        <p:txBody>
          <a:bodyPr anchor="t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200" b="1" i="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26CD4DA-EFFC-E689-E843-ED5A08DFFC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20000" y="0"/>
            <a:ext cx="60732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8403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rgbClr val="F7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D9DB5-699C-D54D-EED4-6140A15C3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BE587-D626-2549-B743-5F53516A8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09D8E-95E4-D9C8-73F6-8B69155BA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D6CA-F2C9-4EBE-A32F-A11EB8B9E072}" type="datetime1">
              <a:rPr lang="nl-BE" smtClean="0"/>
              <a:t>21/09/2023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184D9-886A-5063-3800-B535B4DA7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E50DA-534B-B6C0-D3F3-74BFE2BD7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7200" y="6390000"/>
            <a:ext cx="720000" cy="288000"/>
          </a:xfrm>
        </p:spPr>
        <p:txBody>
          <a:bodyPr tIns="0"/>
          <a:lstStyle/>
          <a:p>
            <a:fld id="{07EF0F88-6693-4E76-B54A-8F95E36659A6}" type="slidenum">
              <a:rPr lang="nl-BE" smtClean="0"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43199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AC5A8-C999-E168-96F4-0B0B4405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1600" y="2934000"/>
            <a:ext cx="5310000" cy="954000"/>
          </a:xfrm>
        </p:spPr>
        <p:txBody>
          <a:bodyPr anchor="ctr" anchorCtr="0">
            <a:normAutofit/>
          </a:bodyPr>
          <a:lstStyle>
            <a:lvl1pPr algn="ctr"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EB311F0-CEB3-5EF8-D366-991798A43F84}"/>
              </a:ext>
            </a:extLst>
          </p:cNvPr>
          <p:cNvGrpSpPr/>
          <p:nvPr/>
        </p:nvGrpSpPr>
        <p:grpSpPr>
          <a:xfrm>
            <a:off x="738000" y="576000"/>
            <a:ext cx="10716000" cy="5705999"/>
            <a:chOff x="738000" y="576000"/>
            <a:chExt cx="10716000" cy="5705999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8E68FA0-D448-8246-0906-5BA20DCB46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8000" y="576000"/>
              <a:ext cx="684000" cy="684000"/>
            </a:xfrm>
            <a:custGeom>
              <a:avLst/>
              <a:gdLst>
                <a:gd name="connsiteX0" fmla="*/ 209550 w 637539"/>
                <a:gd name="connsiteY0" fmla="*/ 210820 h 637539"/>
                <a:gd name="connsiteX1" fmla="*/ 209550 w 637539"/>
                <a:gd name="connsiteY1" fmla="*/ 637540 h 637539"/>
                <a:gd name="connsiteX2" fmla="*/ 0 w 637539"/>
                <a:gd name="connsiteY2" fmla="*/ 637540 h 637539"/>
                <a:gd name="connsiteX3" fmla="*/ 0 w 637539"/>
                <a:gd name="connsiteY3" fmla="*/ 0 h 637539"/>
                <a:gd name="connsiteX4" fmla="*/ 637540 w 637539"/>
                <a:gd name="connsiteY4" fmla="*/ 0 h 637539"/>
                <a:gd name="connsiteX5" fmla="*/ 637540 w 637539"/>
                <a:gd name="connsiteY5" fmla="*/ 210820 h 637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7539" h="637539">
                  <a:moveTo>
                    <a:pt x="209550" y="210820"/>
                  </a:moveTo>
                  <a:lnTo>
                    <a:pt x="209550" y="637540"/>
                  </a:lnTo>
                  <a:lnTo>
                    <a:pt x="0" y="637540"/>
                  </a:lnTo>
                  <a:lnTo>
                    <a:pt x="0" y="0"/>
                  </a:lnTo>
                  <a:lnTo>
                    <a:pt x="637540" y="0"/>
                  </a:lnTo>
                  <a:lnTo>
                    <a:pt x="637540" y="21082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6F85CBD-3DF5-5EA9-68B5-E4DC13709D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70001" y="5597999"/>
              <a:ext cx="683999" cy="684000"/>
            </a:xfrm>
            <a:custGeom>
              <a:avLst/>
              <a:gdLst>
                <a:gd name="connsiteX0" fmla="*/ 637539 w 637539"/>
                <a:gd name="connsiteY0" fmla="*/ 637540 h 637540"/>
                <a:gd name="connsiteX1" fmla="*/ 0 w 637539"/>
                <a:gd name="connsiteY1" fmla="*/ 637540 h 637540"/>
                <a:gd name="connsiteX2" fmla="*/ 0 w 637539"/>
                <a:gd name="connsiteY2" fmla="*/ 426720 h 637540"/>
                <a:gd name="connsiteX3" fmla="*/ 426720 w 637539"/>
                <a:gd name="connsiteY3" fmla="*/ 426720 h 637540"/>
                <a:gd name="connsiteX4" fmla="*/ 427989 w 637539"/>
                <a:gd name="connsiteY4" fmla="*/ 0 h 637540"/>
                <a:gd name="connsiteX5" fmla="*/ 637539 w 637539"/>
                <a:gd name="connsiteY5" fmla="*/ 0 h 637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7539" h="637540">
                  <a:moveTo>
                    <a:pt x="637539" y="637540"/>
                  </a:moveTo>
                  <a:lnTo>
                    <a:pt x="0" y="637540"/>
                  </a:lnTo>
                  <a:lnTo>
                    <a:pt x="0" y="426720"/>
                  </a:lnTo>
                  <a:lnTo>
                    <a:pt x="426720" y="426720"/>
                  </a:lnTo>
                  <a:lnTo>
                    <a:pt x="427989" y="0"/>
                  </a:lnTo>
                  <a:lnTo>
                    <a:pt x="637539" y="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8428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F7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3956B-34C3-F51C-2547-7E64AF458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8EBCA-DF3C-824B-27DE-E414DD3FDE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8000" y="1782000"/>
            <a:ext cx="4968000" cy="4302000"/>
          </a:xfrm>
        </p:spPr>
        <p:txBody>
          <a:bodyPr/>
          <a:lstStyle>
            <a:lvl2pPr>
              <a:defRPr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E18AA-DB3E-BBD7-F69E-412EB6EFA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7200" y="1782000"/>
            <a:ext cx="4968000" cy="430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F95ED9-1022-8C04-AEE3-425AB1F4A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98075-C979-43BA-B28E-5909AF042EDD}" type="datetime1">
              <a:rPr lang="nl-BE" smtClean="0"/>
              <a:t>21/09/2023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BDA782-C093-FD97-9F2C-F0AD89606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952663-D5F4-0F30-24BB-3E2DF7F92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0F88-6693-4E76-B54A-8F95E36659A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37361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- Subtitles">
    <p:bg>
      <p:bgPr>
        <a:solidFill>
          <a:srgbClr val="F7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6FCB1-E1E9-314B-B880-3F62EC72C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8000" y="1782000"/>
            <a:ext cx="4968000" cy="756000"/>
          </a:xfrm>
        </p:spPr>
        <p:txBody>
          <a:bodyPr anchor="t" anchorCtr="0">
            <a:normAutofit/>
          </a:bodyPr>
          <a:lstStyle>
            <a:lvl1pPr marL="0" indent="0">
              <a:spcAft>
                <a:spcPts val="0"/>
              </a:spcAft>
              <a:buNone/>
              <a:defRPr sz="2200" b="1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065142-494E-9815-4F4F-34F87E8A6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8000" y="2671200"/>
            <a:ext cx="4968000" cy="34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E7134D-404B-888D-EDB0-7FE6823B13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87200" y="1782000"/>
            <a:ext cx="4968000" cy="756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A5059C-CA6B-DDF8-A0B0-618206C85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7200" y="2671200"/>
            <a:ext cx="4968000" cy="34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551981-36B2-FCFC-4B08-6FB324780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D6660-78A2-40D6-B043-C36472E5FD7A}" type="datetime1">
              <a:rPr lang="nl-BE" smtClean="0"/>
              <a:t>21/09/2023</a:t>
            </a:fld>
            <a:endParaRPr lang="nl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798F4A-1C15-3E1A-CB27-6E4B71FA6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66E22D-53D5-EC2D-C2B0-E39B497B7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0F88-6693-4E76-B54A-8F95E36659A6}" type="slidenum">
              <a:rPr lang="nl-BE" smtClean="0"/>
              <a:t>‹#›</a:t>
            </a:fld>
            <a:endParaRPr lang="nl-BE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581E527-1EFB-FC05-4F21-FD78FDC8E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large Image right">
    <p:bg>
      <p:bgPr>
        <a:solidFill>
          <a:srgbClr val="F7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3956B-34C3-F51C-2547-7E64AF458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00" y="648000"/>
            <a:ext cx="4608000" cy="93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8EBCA-DF3C-824B-27DE-E414DD3FDE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8000" y="1782000"/>
            <a:ext cx="4608000" cy="4302000"/>
          </a:xfrm>
        </p:spPr>
        <p:txBody>
          <a:bodyPr/>
          <a:lstStyle>
            <a:lvl2pPr>
              <a:defRPr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B14E41F-3008-ACD4-7562-D0AF986612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0000" y="0"/>
            <a:ext cx="60732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933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08E5C0-3C82-AF8E-AAC9-44FBAE265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00" y="648000"/>
            <a:ext cx="10717200" cy="93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10423-788D-9BFF-4131-AD6B40439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8000" y="1782000"/>
            <a:ext cx="10717200" cy="430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01B87-3985-58EF-4CEF-D01E60B952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00" y="6390000"/>
            <a:ext cx="2743200" cy="288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500" baseline="0">
                <a:solidFill>
                  <a:srgbClr val="5F6A81"/>
                </a:solidFill>
              </a:defRPr>
            </a:lvl1pPr>
          </a:lstStyle>
          <a:p>
            <a:fld id="{12312108-54F3-49F7-9D50-63295459D5A5}" type="datetime1">
              <a:rPr lang="nl-BE" smtClean="0"/>
              <a:t>21/09/2023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25BBA-BB93-371D-DA8A-AF9A5F4B1C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90000"/>
            <a:ext cx="4114800" cy="288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500">
                <a:solidFill>
                  <a:srgbClr val="5F6A81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3D192-F334-69DC-92CD-2D8BD6DD5E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57200" y="6390000"/>
            <a:ext cx="720000" cy="288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500">
                <a:solidFill>
                  <a:srgbClr val="5F6A81"/>
                </a:solidFill>
              </a:defRPr>
            </a:lvl1pPr>
          </a:lstStyle>
          <a:p>
            <a:fld id="{07EF0F88-6693-4E76-B54A-8F95E36659A6}" type="slidenum">
              <a:rPr lang="nl-BE" smtClean="0"/>
              <a:t>‹#›</a:t>
            </a:fld>
            <a:endParaRPr lang="nl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52673F-FADE-3259-B776-972DA967A24D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-1" y="-2067699"/>
            <a:ext cx="7954297" cy="180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79BF1A-FE98-AF9A-2CB8-ED7D62BF5891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8185355" y="-2067699"/>
            <a:ext cx="3989302" cy="1800000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9B7D8D66-A6AA-99A2-F3D3-7E67DD558272}"/>
              </a:ext>
            </a:extLst>
          </p:cNvPr>
          <p:cNvSpPr/>
          <p:nvPr userDrawn="1"/>
        </p:nvSpPr>
        <p:spPr>
          <a:xfrm>
            <a:off x="8185355" y="-1160206"/>
            <a:ext cx="1991032" cy="892507"/>
          </a:xfrm>
          <a:prstGeom prst="rect">
            <a:avLst/>
          </a:prstGeom>
          <a:solidFill>
            <a:srgbClr val="F7F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9502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i="0" kern="1200" baseline="0">
          <a:solidFill>
            <a:srgbClr val="0E7CBD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rgbClr val="0E7CBD"/>
        </a:buClr>
        <a:buSzPct val="120000"/>
        <a:buFont typeface="Wingdings" panose="05000000000000000000" pitchFamily="2" charset="2"/>
        <a:buChar char="§"/>
        <a:defRPr sz="2200" kern="1200" baseline="0">
          <a:solidFill>
            <a:srgbClr val="5F6A81"/>
          </a:solidFill>
          <a:latin typeface="+mn-lt"/>
          <a:ea typeface="+mn-ea"/>
          <a:cs typeface="+mn-cs"/>
        </a:defRPr>
      </a:lvl1pPr>
      <a:lvl2pPr marL="756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rgbClr val="0E7CBD"/>
        </a:buClr>
        <a:buSzPct val="100000"/>
        <a:buFont typeface="Wingdings" panose="05000000000000000000" pitchFamily="2" charset="2"/>
        <a:buChar char="§"/>
        <a:defRPr sz="2200" kern="1200" baseline="0">
          <a:solidFill>
            <a:srgbClr val="5F6A81"/>
          </a:solidFill>
          <a:latin typeface="+mn-lt"/>
          <a:ea typeface="+mn-ea"/>
          <a:cs typeface="+mn-cs"/>
        </a:defRPr>
      </a:lvl2pPr>
      <a:lvl3pPr marL="1260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rgbClr val="0E7CBD"/>
        </a:buClr>
        <a:buSzPct val="80000"/>
        <a:buFont typeface="Wingdings" panose="05000000000000000000" pitchFamily="2" charset="2"/>
        <a:buChar char="§"/>
        <a:defRPr sz="2200" kern="1200" baseline="0">
          <a:solidFill>
            <a:srgbClr val="5F6A81"/>
          </a:solidFill>
          <a:latin typeface="+mn-lt"/>
          <a:ea typeface="+mn-ea"/>
          <a:cs typeface="+mn-cs"/>
        </a:defRPr>
      </a:lvl3pPr>
      <a:lvl4pPr marL="1764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rgbClr val="5F6A81"/>
        </a:buClr>
        <a:buSzPct val="80000"/>
        <a:buFont typeface="Wingdings" panose="05000000000000000000" pitchFamily="2" charset="2"/>
        <a:buChar char="§"/>
        <a:defRPr sz="1800" kern="1200">
          <a:solidFill>
            <a:srgbClr val="5F6A81"/>
          </a:solidFill>
          <a:latin typeface="+mn-lt"/>
          <a:ea typeface="+mn-ea"/>
          <a:cs typeface="+mn-cs"/>
        </a:defRPr>
      </a:lvl4pPr>
      <a:lvl5pPr marL="2268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rgbClr val="5F6A81"/>
        </a:buClr>
        <a:buSzPct val="80000"/>
        <a:buFont typeface="Wingdings" panose="05000000000000000000" pitchFamily="2" charset="2"/>
        <a:buChar char="§"/>
        <a:defRPr sz="1800" kern="1200">
          <a:solidFill>
            <a:srgbClr val="5F6A8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justice.just.fgov.be/cgi/article_body.pl?language=fr&amp;caller=summary&amp;pub_date=21-02-15&amp;numac=2021020310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2932FF-5165-6F43-897A-BE8A7C3194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IBE-BIV Seminar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4069BC1-9C57-12DF-BCE6-7916E84395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28 Sept 2023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3F72358E-E9AE-5868-889B-5AE39F0F2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36384" y="5453712"/>
            <a:ext cx="9119232" cy="720000"/>
          </a:xfrm>
        </p:spPr>
        <p:txBody>
          <a:bodyPr/>
          <a:lstStyle/>
          <a:p>
            <a:r>
              <a:rPr lang="nl-BE" dirty="0"/>
              <a:t>Charlotte De Mey</a:t>
            </a:r>
          </a:p>
          <a:p>
            <a:r>
              <a:rPr lang="nl-BE" dirty="0"/>
              <a:t>Sector Relations Expert</a:t>
            </a:r>
          </a:p>
        </p:txBody>
      </p:sp>
    </p:spTree>
    <p:extLst>
      <p:ext uri="{BB962C8B-B14F-4D97-AF65-F5344CB8AC3E}">
        <p14:creationId xmlns:p14="http://schemas.microsoft.com/office/powerpoint/2010/main" val="31369225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DD133-41E6-2634-6834-345B037B2B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718094-3364-FD44-BCA2-52901FACF3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www.nbn.be</a:t>
            </a: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A769CC47-7E29-A60F-908B-B9E663ED13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9400" y="4968000"/>
            <a:ext cx="7153200" cy="414000"/>
          </a:xfrm>
        </p:spPr>
        <p:txBody>
          <a:bodyPr/>
          <a:lstStyle/>
          <a:p>
            <a:r>
              <a:rPr lang="nl-BE" dirty="0"/>
              <a:t>Charlotte De Mey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B9059B3-CA86-67F2-9DCD-34AD0F8DCD5D}"/>
              </a:ext>
            </a:extLst>
          </p:cNvPr>
          <p:cNvSpPr txBox="1">
            <a:spLocks/>
          </p:cNvSpPr>
          <p:nvPr/>
        </p:nvSpPr>
        <p:spPr>
          <a:xfrm>
            <a:off x="2519400" y="5418000"/>
            <a:ext cx="7153200" cy="14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7CBD"/>
              </a:buClr>
              <a:buSzPct val="120000"/>
              <a:buFontTx/>
              <a:buNone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7CBD"/>
              </a:buClr>
              <a:buSzPct val="100000"/>
              <a:buFontTx/>
              <a:buNone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7CBD"/>
              </a:buClr>
              <a:buSzPct val="80000"/>
              <a:buFontTx/>
              <a:buNone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A81"/>
              </a:buClr>
              <a:buSzPct val="8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A81"/>
              </a:buClr>
              <a:buSzPct val="8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Charlotte.de.mey@nbn.be</a:t>
            </a:r>
          </a:p>
          <a:p>
            <a:r>
              <a:rPr lang="nl-BE"/>
              <a:t>www.nbn.be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6765557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A92EB-13D1-0050-E874-8F7DB0B44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Who</a:t>
            </a:r>
            <a:r>
              <a:rPr lang="nl-BE" dirty="0"/>
              <a:t> is NBN?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22765-A505-192E-FC3B-E993A2A74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NBN is an agency of the federal government.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Our mission is to:</a:t>
            </a:r>
          </a:p>
          <a:p>
            <a:pPr lvl="1"/>
            <a:r>
              <a:rPr lang="en-US" b="1" dirty="0"/>
              <a:t>Develop</a:t>
            </a:r>
            <a:r>
              <a:rPr lang="en-US" dirty="0"/>
              <a:t> Belgian (NBN), European (EN), international standards (ISO) and ensure the voice of the Belgian interests is heard</a:t>
            </a:r>
          </a:p>
          <a:p>
            <a:pPr lvl="1"/>
            <a:r>
              <a:rPr lang="en-US" b="1" dirty="0"/>
              <a:t>Stimulate</a:t>
            </a:r>
            <a:r>
              <a:rPr lang="en-US" dirty="0"/>
              <a:t> the use of standards </a:t>
            </a:r>
          </a:p>
          <a:p>
            <a:pPr lvl="1"/>
            <a:r>
              <a:rPr lang="en-US" dirty="0"/>
              <a:t>Develop solutions for </a:t>
            </a:r>
            <a:r>
              <a:rPr lang="en-US" b="1" dirty="0"/>
              <a:t>easy and effective access </a:t>
            </a:r>
            <a:r>
              <a:rPr lang="en-US" dirty="0"/>
              <a:t>to standards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09260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A92EB-13D1-0050-E874-8F7DB0B44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Who</a:t>
            </a:r>
            <a:r>
              <a:rPr lang="nl-BE" dirty="0"/>
              <a:t> is NBN?</a:t>
            </a:r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666CEBC6-9196-6384-2847-F4ECD10C1D04}"/>
              </a:ext>
            </a:extLst>
          </p:cNvPr>
          <p:cNvSpPr>
            <a:spLocks noGrp="1"/>
          </p:cNvSpPr>
          <p:nvPr/>
        </p:nvSpPr>
        <p:spPr>
          <a:xfrm>
            <a:off x="9833373" y="6338799"/>
            <a:ext cx="377231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fr-FR" sz="1200" kern="1200" smtClean="0">
                <a:solidFill>
                  <a:schemeClr val="tx2"/>
                </a:solidFill>
                <a:latin typeface="Gotham Book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9pPr>
          </a:lstStyle>
          <a:p>
            <a:pPr>
              <a:defRPr/>
            </a:pPr>
            <a:fld id="{D92DE701-3E5F-4F0B-B2E1-4786EBA4C271}" type="slidenum">
              <a:rPr lang="nl-BE" smtClean="0"/>
              <a:pPr>
                <a:defRPr/>
              </a:pPr>
              <a:t>3</a:t>
            </a:fld>
            <a:endParaRPr lang="nl-BE" dirty="0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E452DBD0-E4B9-5213-4A60-6528F53E6389}"/>
              </a:ext>
            </a:extLst>
          </p:cNvPr>
          <p:cNvSpPr txBox="1"/>
          <p:nvPr/>
        </p:nvSpPr>
        <p:spPr>
          <a:xfrm>
            <a:off x="7988589" y="4345184"/>
            <a:ext cx="380319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77C4E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3.000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101E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STANDARDS PER YEAR</a:t>
            </a:r>
            <a:endParaRPr lang="nl-BE" b="1" dirty="0">
              <a:solidFill>
                <a:srgbClr val="101E6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nl-BE" sz="2800" b="1" dirty="0">
              <a:solidFill>
                <a:schemeClr val="accent3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025B7D18-BED8-DF68-E75A-0BEFB90348ED}"/>
              </a:ext>
            </a:extLst>
          </p:cNvPr>
          <p:cNvSpPr txBox="1"/>
          <p:nvPr/>
        </p:nvSpPr>
        <p:spPr>
          <a:xfrm>
            <a:off x="738000" y="4452905"/>
            <a:ext cx="346541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9pPr>
          </a:lstStyle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77C4E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3.000</a:t>
            </a: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101E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BELGIAN EXPERTS</a:t>
            </a:r>
            <a:endParaRPr lang="nl-BE" b="1" dirty="0">
              <a:solidFill>
                <a:srgbClr val="101E6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>
              <a:spcBef>
                <a:spcPts val="0"/>
              </a:spcBef>
              <a:spcAft>
                <a:spcPts val="600"/>
              </a:spcAft>
            </a:pPr>
            <a:endParaRPr lang="nl-BE" sz="2800" b="1" dirty="0">
              <a:solidFill>
                <a:schemeClr val="accent3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4CB534F1-6D6E-9AB4-18D9-F5F0A0295AB8}"/>
              </a:ext>
            </a:extLst>
          </p:cNvPr>
          <p:cNvSpPr txBox="1"/>
          <p:nvPr/>
        </p:nvSpPr>
        <p:spPr>
          <a:xfrm>
            <a:off x="1179410" y="1781110"/>
            <a:ext cx="302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9pPr>
          </a:lstStyle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77C4E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&gt;750</a:t>
            </a: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101E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COMMISSIONS</a:t>
            </a:r>
            <a:endParaRPr lang="nl-BE" b="1" dirty="0">
              <a:solidFill>
                <a:srgbClr val="101E6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>
              <a:spcBef>
                <a:spcPts val="0"/>
              </a:spcBef>
              <a:spcAft>
                <a:spcPts val="600"/>
              </a:spcAft>
            </a:pPr>
            <a:endParaRPr lang="nl-BE" sz="2800" b="1" dirty="0">
              <a:solidFill>
                <a:schemeClr val="accent3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1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3992AAD-EB19-1B15-EC52-85F4A47D0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589" y="2442823"/>
            <a:ext cx="2262821" cy="2262821"/>
          </a:xfrm>
          <a:prstGeom prst="rect">
            <a:avLst/>
          </a:prstGeom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191239E9-8200-F00A-9459-04A18F7A20A2}"/>
              </a:ext>
            </a:extLst>
          </p:cNvPr>
          <p:cNvSpPr txBox="1"/>
          <p:nvPr/>
        </p:nvSpPr>
        <p:spPr>
          <a:xfrm>
            <a:off x="7988590" y="1781101"/>
            <a:ext cx="346661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77C4E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+50.000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101E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STANDARDS</a:t>
            </a:r>
            <a:endParaRPr lang="nl-BE" b="1" dirty="0">
              <a:solidFill>
                <a:srgbClr val="101E6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nl-BE" sz="2800" b="1" dirty="0">
              <a:solidFill>
                <a:schemeClr val="accent3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78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860E501-8627-A974-22AF-422D8101CD2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" b="72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FF25A-ED50-80AE-9F62-A3B531CD76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8830" y="2707200"/>
            <a:ext cx="10734339" cy="1443600"/>
          </a:xfrm>
        </p:spPr>
        <p:txBody>
          <a:bodyPr/>
          <a:lstStyle/>
          <a:p>
            <a:r>
              <a:rPr lang="en-US" dirty="0"/>
              <a:t>NBN smoothly guides Belgian companies and other stakeholders to best practices. And this in every possible domain. </a:t>
            </a:r>
          </a:p>
          <a:p>
            <a:endParaRPr lang="en-US" dirty="0"/>
          </a:p>
          <a:p>
            <a:r>
              <a:rPr lang="en-US" dirty="0"/>
              <a:t>We focus on four pillars: 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creating knowledge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using knowledge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acquiring knowledge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sharing knowledge.</a:t>
            </a:r>
          </a:p>
        </p:txBody>
      </p:sp>
    </p:spTree>
    <p:extLst>
      <p:ext uri="{BB962C8B-B14F-4D97-AF65-F5344CB8AC3E}">
        <p14:creationId xmlns:p14="http://schemas.microsoft.com/office/powerpoint/2010/main" val="1628693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666CEBC6-9196-6384-2847-F4ECD10C1D04}"/>
              </a:ext>
            </a:extLst>
          </p:cNvPr>
          <p:cNvSpPr>
            <a:spLocks noGrp="1"/>
          </p:cNvSpPr>
          <p:nvPr/>
        </p:nvSpPr>
        <p:spPr>
          <a:xfrm>
            <a:off x="9833373" y="6338799"/>
            <a:ext cx="377231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fr-FR" sz="1200" kern="1200" smtClean="0">
                <a:solidFill>
                  <a:schemeClr val="tx2"/>
                </a:solidFill>
                <a:latin typeface="Gotham Book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9pPr>
          </a:lstStyle>
          <a:p>
            <a:pPr>
              <a:defRPr/>
            </a:pPr>
            <a:fld id="{D92DE701-3E5F-4F0B-B2E1-4786EBA4C271}" type="slidenum">
              <a:rPr lang="nl-BE" smtClean="0"/>
              <a:pPr>
                <a:defRPr/>
              </a:pPr>
              <a:t>5</a:t>
            </a:fld>
            <a:endParaRPr lang="nl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86A2E6-4597-475C-52E9-605D4BDAC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067" y="438533"/>
            <a:ext cx="6913866" cy="56604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F56217-1551-A7F4-0780-D67AD9FFEFCF}"/>
              </a:ext>
            </a:extLst>
          </p:cNvPr>
          <p:cNvSpPr txBox="1"/>
          <p:nvPr/>
        </p:nvSpPr>
        <p:spPr>
          <a:xfrm>
            <a:off x="6901731" y="474002"/>
            <a:ext cx="43216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Bringing together specialists from companies, </a:t>
            </a:r>
            <a:r>
              <a:rPr lang="en-US" sz="1400" dirty="0" err="1"/>
              <a:t>organisations</a:t>
            </a:r>
            <a:r>
              <a:rPr lang="en-US" sz="1400" dirty="0"/>
              <a:t>, governments and education to work on best practices in all sectors. </a:t>
            </a:r>
            <a:endParaRPr lang="en-BE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2144F6-0275-899B-8AA9-25ADFDA9B127}"/>
              </a:ext>
            </a:extLst>
          </p:cNvPr>
          <p:cNvSpPr txBox="1"/>
          <p:nvPr/>
        </p:nvSpPr>
        <p:spPr>
          <a:xfrm>
            <a:off x="8125261" y="4047215"/>
            <a:ext cx="39120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Bringing professionals and specialists together to exchange knowledge and experience: it is a strength of NBN. Every year we organize inspiration and networking events, webinars and seminars to which everyone is welcome.</a:t>
            </a:r>
            <a:endParaRPr lang="en-BE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8AEA1B-F65A-A57C-8E3A-B28FDFD9B007}"/>
              </a:ext>
            </a:extLst>
          </p:cNvPr>
          <p:cNvSpPr txBox="1"/>
          <p:nvPr/>
        </p:nvSpPr>
        <p:spPr>
          <a:xfrm>
            <a:off x="618729" y="5070137"/>
            <a:ext cx="4573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The online standards platform gives access to NBN's huge catalogue of knowledge documents. You quickly and easily consult the latest standards, tailored to your </a:t>
            </a:r>
            <a:r>
              <a:rPr lang="en-US" sz="1400" dirty="0" err="1"/>
              <a:t>organisation</a:t>
            </a:r>
            <a:r>
              <a:rPr lang="en-US" sz="1400" dirty="0"/>
              <a:t>.</a:t>
            </a:r>
            <a:endParaRPr lang="en-BE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B59552-9F44-ABB2-51D8-F4B1D57A6BDB}"/>
              </a:ext>
            </a:extLst>
          </p:cNvPr>
          <p:cNvSpPr txBox="1"/>
          <p:nvPr/>
        </p:nvSpPr>
        <p:spPr>
          <a:xfrm>
            <a:off x="154698" y="1203087"/>
            <a:ext cx="38961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To familiarize yourself with the vast and exciting world of </a:t>
            </a:r>
            <a:r>
              <a:rPr lang="en-US" sz="1400" b="1" dirty="0"/>
              <a:t>management systems</a:t>
            </a:r>
            <a:r>
              <a:rPr lang="en-US" sz="1400" dirty="0"/>
              <a:t>, NBN offers training courses.</a:t>
            </a:r>
          </a:p>
          <a:p>
            <a:pPr algn="r"/>
            <a:r>
              <a:rPr lang="en-US" sz="1400" dirty="0"/>
              <a:t>Those who like to help develop standards can take an </a:t>
            </a:r>
            <a:r>
              <a:rPr lang="en-US" sz="1400" b="1" dirty="0"/>
              <a:t>expert training course</a:t>
            </a:r>
            <a:r>
              <a:rPr lang="en-US" sz="1400" dirty="0"/>
              <a:t>.</a:t>
            </a:r>
            <a:endParaRPr lang="en-BE" sz="1400" dirty="0"/>
          </a:p>
        </p:txBody>
      </p:sp>
    </p:spTree>
    <p:extLst>
      <p:ext uri="{BB962C8B-B14F-4D97-AF65-F5344CB8AC3E}">
        <p14:creationId xmlns:p14="http://schemas.microsoft.com/office/powerpoint/2010/main" val="154453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A92EB-13D1-0050-E874-8F7DB0B44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Why</a:t>
            </a:r>
            <a:r>
              <a:rPr lang="nl-BE" dirty="0"/>
              <a:t> </a:t>
            </a:r>
            <a:r>
              <a:rPr lang="nl-BE" dirty="0" err="1"/>
              <a:t>participate</a:t>
            </a:r>
            <a:r>
              <a:rPr lang="nl-BE" dirty="0"/>
              <a:t> in </a:t>
            </a:r>
            <a:r>
              <a:rPr lang="nl-BE" dirty="0" err="1"/>
              <a:t>standardisation</a:t>
            </a:r>
            <a:r>
              <a:rPr lang="nl-BE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22765-A505-192E-FC3B-E993A2A74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000" y="2351560"/>
            <a:ext cx="9761271" cy="403844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Gaining first-hand knowledge: </a:t>
            </a:r>
            <a:r>
              <a:rPr lang="en-US" dirty="0"/>
              <a:t>Learn about future technological developments and trends.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Influencing the standards development process: </a:t>
            </a:r>
            <a:r>
              <a:rPr lang="en-US" dirty="0"/>
              <a:t>This allows a company to protect its investments in products and research &amp; development.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Building a local network: </a:t>
            </a:r>
            <a:r>
              <a:rPr lang="en-US" dirty="0"/>
              <a:t>Belgian </a:t>
            </a:r>
            <a:r>
              <a:rPr lang="en-US" dirty="0" err="1"/>
              <a:t>standardisation</a:t>
            </a:r>
            <a:r>
              <a:rPr lang="en-US" dirty="0"/>
              <a:t> committees are the ideal meeting place to develop new contacts and exchange ideas.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Building an international network: </a:t>
            </a:r>
            <a:r>
              <a:rPr lang="en-US" dirty="0"/>
              <a:t>Participating in TC or WG allows you to build international contacts. 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234C92-0F8E-1BBA-FD8B-8A495374F647}"/>
              </a:ext>
            </a:extLst>
          </p:cNvPr>
          <p:cNvSpPr txBox="1"/>
          <p:nvPr/>
        </p:nvSpPr>
        <p:spPr>
          <a:xfrm>
            <a:off x="736800" y="1584000"/>
            <a:ext cx="960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Benefits of participation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EE1E3A-B778-F6E0-31F6-E6AF4936C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0F88-6693-4E76-B54A-8F95E36659A6}" type="slidenum">
              <a:rPr lang="nl-BE" smtClean="0"/>
              <a:t>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10145696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A92EB-13D1-0050-E874-8F7DB0B44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NBN </a:t>
            </a:r>
            <a:r>
              <a:rPr lang="en-US" dirty="0" err="1"/>
              <a:t>standardisation</a:t>
            </a:r>
            <a:r>
              <a:rPr lang="en-US" dirty="0"/>
              <a:t> process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234C92-0F8E-1BBA-FD8B-8A495374F647}"/>
              </a:ext>
            </a:extLst>
          </p:cNvPr>
          <p:cNvSpPr txBox="1"/>
          <p:nvPr/>
        </p:nvSpPr>
        <p:spPr>
          <a:xfrm>
            <a:off x="736800" y="1584000"/>
            <a:ext cx="10717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Publication of a purely Belgian standard after new Royal Decree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C8FBF6-F06C-A54A-AAE4-C5A31A52B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0F88-6693-4E76-B54A-8F95E36659A6}" type="slidenum">
              <a:rPr lang="nl-BE" smtClean="0"/>
              <a:t>7</a:t>
            </a:fld>
            <a:endParaRPr lang="nl-B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18849D-2045-E54E-706F-07B7398F2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760" y="2184107"/>
            <a:ext cx="6828480" cy="512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02557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A92EB-13D1-0050-E874-8F7DB0B44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NBN </a:t>
            </a:r>
            <a:r>
              <a:rPr lang="en-US" dirty="0" err="1"/>
              <a:t>standardisation</a:t>
            </a:r>
            <a:r>
              <a:rPr lang="en-US" dirty="0"/>
              <a:t> process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234C92-0F8E-1BBA-FD8B-8A495374F647}"/>
              </a:ext>
            </a:extLst>
          </p:cNvPr>
          <p:cNvSpPr txBox="1"/>
          <p:nvPr/>
        </p:nvSpPr>
        <p:spPr>
          <a:xfrm>
            <a:off x="736800" y="1584000"/>
            <a:ext cx="960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Timeframe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C8FBF6-F06C-A54A-AAE4-C5A31A52B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0F88-6693-4E76-B54A-8F95E36659A6}" type="slidenum">
              <a:rPr lang="nl-BE" smtClean="0"/>
              <a:t>8</a:t>
            </a:fld>
            <a:endParaRPr lang="nl-BE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60E7728-463F-8BF2-4370-B00998EC1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628" y="1653668"/>
            <a:ext cx="9774856" cy="448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47600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A92EB-13D1-0050-E874-8F7DB0B44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Conclusions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22765-A505-192E-FC3B-E993A2A74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000" y="2351560"/>
            <a:ext cx="10717200" cy="403844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Public inquiry </a:t>
            </a:r>
            <a:r>
              <a:rPr lang="en-US" dirty="0"/>
              <a:t>time reduced from 5 months to </a:t>
            </a:r>
            <a:r>
              <a:rPr lang="en-US" b="1" dirty="0"/>
              <a:t>2 months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/>
              <a:t>No more publication in the Belgian Official Gazette. Only </a:t>
            </a:r>
            <a:r>
              <a:rPr lang="en-US" b="1" dirty="0"/>
              <a:t>approval</a:t>
            </a:r>
            <a:r>
              <a:rPr lang="en-US" dirty="0"/>
              <a:t> of the </a:t>
            </a:r>
            <a:r>
              <a:rPr lang="en-US" b="1" dirty="0"/>
              <a:t>NBN Board of Director </a:t>
            </a:r>
            <a:r>
              <a:rPr lang="en-US" dirty="0"/>
              <a:t>needed to announce and publish on NBN website.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Don’t hesitate to ask for revision of Belgian standards!</a:t>
            </a:r>
          </a:p>
          <a:p>
            <a:pPr>
              <a:lnSpc>
                <a:spcPct val="150000"/>
              </a:lnSpc>
            </a:pPr>
            <a:r>
              <a:rPr lang="en-US" dirty="0"/>
              <a:t>Link to the new RD: </a:t>
            </a:r>
            <a:r>
              <a:rPr lang="en-US" dirty="0">
                <a:hlinkClick r:id="rId2"/>
              </a:rPr>
              <a:t>https://www.ejustice.just.fgov.be/cgi/article_body.pl?language=fr&amp;caller=summary&amp;pub_date=21-02-15&amp;numac=2021020310</a:t>
            </a:r>
            <a:endParaRPr lang="en-US" b="1" dirty="0"/>
          </a:p>
          <a:p>
            <a:pPr>
              <a:lnSpc>
                <a:spcPct val="150000"/>
              </a:lnSpc>
            </a:pPr>
            <a:endParaRPr lang="nl-B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234C92-0F8E-1BBA-FD8B-8A495374F647}"/>
              </a:ext>
            </a:extLst>
          </p:cNvPr>
          <p:cNvSpPr txBox="1"/>
          <p:nvPr/>
        </p:nvSpPr>
        <p:spPr>
          <a:xfrm>
            <a:off x="736800" y="1584000"/>
            <a:ext cx="960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Benefits of the new Royal Decree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EE1E3A-B778-F6E0-31F6-E6AF4936C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0F88-6693-4E76-B54A-8F95E36659A6}" type="slidenum">
              <a:rPr lang="nl-BE" smtClean="0"/>
              <a:t>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61904079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NBN_PPT-Theme">
  <a:themeElements>
    <a:clrScheme name="NBN_PPT-Theme_Colors">
      <a:dk1>
        <a:srgbClr val="032571"/>
      </a:dk1>
      <a:lt1>
        <a:srgbClr val="FFFFFF"/>
      </a:lt1>
      <a:dk2>
        <a:srgbClr val="C8F0FA"/>
      </a:dk2>
      <a:lt2>
        <a:srgbClr val="FEFEFE"/>
      </a:lt2>
      <a:accent1>
        <a:srgbClr val="48C9CE"/>
      </a:accent1>
      <a:accent2>
        <a:srgbClr val="ED4F4F"/>
      </a:accent2>
      <a:accent3>
        <a:srgbClr val="FFC635"/>
      </a:accent3>
      <a:accent4>
        <a:srgbClr val="80D01D"/>
      </a:accent4>
      <a:accent5>
        <a:srgbClr val="9948FF"/>
      </a:accent5>
      <a:accent6>
        <a:srgbClr val="E534EB"/>
      </a:accent6>
      <a:hlink>
        <a:srgbClr val="032571"/>
      </a:hlink>
      <a:folHlink>
        <a:srgbClr val="FF217B"/>
      </a:folHlink>
    </a:clrScheme>
    <a:fontScheme name="NBN_PPT-Theme_Typo">
      <a:majorFont>
        <a:latin typeface="Verdana Bol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-NBN_training_Intro_Standardisation_NEW" id="{AA882208-D98F-43A9-9BAB-8196DDD5E526}" vid="{103116D7-48E0-4EA7-80B3-BD0424D987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BN_PPT-Theme_Colors">
      <a:dk1>
        <a:srgbClr val="032571"/>
      </a:dk1>
      <a:lt1>
        <a:srgbClr val="FFFFFF"/>
      </a:lt1>
      <a:dk2>
        <a:srgbClr val="C8F0FA"/>
      </a:dk2>
      <a:lt2>
        <a:srgbClr val="FEFEFE"/>
      </a:lt2>
      <a:accent1>
        <a:srgbClr val="48C9CE"/>
      </a:accent1>
      <a:accent2>
        <a:srgbClr val="ED4F4F"/>
      </a:accent2>
      <a:accent3>
        <a:srgbClr val="FFC635"/>
      </a:accent3>
      <a:accent4>
        <a:srgbClr val="80D01D"/>
      </a:accent4>
      <a:accent5>
        <a:srgbClr val="9948FF"/>
      </a:accent5>
      <a:accent6>
        <a:srgbClr val="E534EB"/>
      </a:accent6>
      <a:hlink>
        <a:srgbClr val="032571"/>
      </a:hlink>
      <a:folHlink>
        <a:srgbClr val="FF217B"/>
      </a:folHlink>
    </a:clrScheme>
    <a:fontScheme name="NBN_PPT-Theme_Typo">
      <a:majorFont>
        <a:latin typeface="Verdana Bol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77D67456569C469776F4E2FBDF7BA6" ma:contentTypeVersion="3" ma:contentTypeDescription="Create a new document." ma:contentTypeScope="" ma:versionID="6039957090c096925a68e6a88b6133d1">
  <xsd:schema xmlns:xsd="http://www.w3.org/2001/XMLSchema" xmlns:xs="http://www.w3.org/2001/XMLSchema" xmlns:p="http://schemas.microsoft.com/office/2006/metadata/properties" xmlns:ns2="deac6b7e-000c-4ecb-804b-41eb60edccac" targetNamespace="http://schemas.microsoft.com/office/2006/metadata/properties" ma:root="true" ma:fieldsID="e845f46450217dbe7c4fb5006aee220e" ns2:_="">
    <xsd:import namespace="deac6b7e-000c-4ecb-804b-41eb60edcc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ac6b7e-000c-4ecb-804b-41eb60edcc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6D3465-4358-403C-8B89-0A20556BF790}">
  <ds:schemaRefs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deac6b7e-000c-4ecb-804b-41eb60edccac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82E316F-0673-432A-806A-880CCA3445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10447C-705C-4D1A-980C-F0261F10ED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ac6b7e-000c-4ecb-804b-41eb60edcc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1-NBN_training_Intro_Standardisation_NEW</Template>
  <TotalTime>0</TotalTime>
  <Words>459</Words>
  <Application>Microsoft Office PowerPoint</Application>
  <PresentationFormat>Widescreen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Gotham Bold</vt:lpstr>
      <vt:lpstr>Gotham Book</vt:lpstr>
      <vt:lpstr>Verdana</vt:lpstr>
      <vt:lpstr>Verdana Bold</vt:lpstr>
      <vt:lpstr>Wingdings</vt:lpstr>
      <vt:lpstr>NBN_PPT-Theme</vt:lpstr>
      <vt:lpstr>IBE-BIV Seminar</vt:lpstr>
      <vt:lpstr>Who is NBN?</vt:lpstr>
      <vt:lpstr>Who is NBN?</vt:lpstr>
      <vt:lpstr>PowerPoint Presentation</vt:lpstr>
      <vt:lpstr>PowerPoint Presentation</vt:lpstr>
      <vt:lpstr>Why participate in standardisation?</vt:lpstr>
      <vt:lpstr>NBN standardisation process </vt:lpstr>
      <vt:lpstr>NBN standardisation process </vt:lpstr>
      <vt:lpstr>Conclusions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NBN Expert Training </dc:title>
  <dc:creator>Necip Tekin</dc:creator>
  <dc:description>NBN_PPT-Template_20230308</dc:description>
  <cp:lastModifiedBy>Charlotte De Mey</cp:lastModifiedBy>
  <cp:revision>3</cp:revision>
  <dcterms:created xsi:type="dcterms:W3CDTF">2023-07-18T07:35:40Z</dcterms:created>
  <dcterms:modified xsi:type="dcterms:W3CDTF">2023-09-21T13:46:33Z</dcterms:modified>
  <cp:version>1.1 - 08-03-2023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0x0101003B77D67456569C469776F4E2FBDF7BA6</vt:lpwstr>
  </property>
</Properties>
</file>