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85" r:id="rId3"/>
    <p:sldId id="587" r:id="rId4"/>
    <p:sldId id="588" r:id="rId5"/>
    <p:sldId id="586" r:id="rId6"/>
    <p:sldId id="597" r:id="rId7"/>
    <p:sldId id="598" r:id="rId8"/>
    <p:sldId id="599" r:id="rId9"/>
    <p:sldId id="600" r:id="rId10"/>
    <p:sldId id="589" r:id="rId11"/>
    <p:sldId id="591" r:id="rId12"/>
    <p:sldId id="592" r:id="rId13"/>
    <p:sldId id="593" r:id="rId14"/>
    <p:sldId id="601" r:id="rId15"/>
    <p:sldId id="602" r:id="rId16"/>
    <p:sldId id="58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PHEVRE Raoul" initials="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418A2-8A13-4569-B5B2-A88C28909DAB}" v="12" dt="2023-09-04T08:23:37.365"/>
    <p1510:client id="{F786136B-7AA0-23E1-A0D1-4B51BB919787}" v="1" dt="2023-10-11T08:51:37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3467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ter Wissink" userId="9761b779-39b9-4c67-a020-27d300cff4ec" providerId="ADAL" clId="{10983EC0-A791-4E66-862D-4A30C38A9656}"/>
    <pc:docChg chg="custSel addSld delSld modSld">
      <pc:chgData name="Wouter Wissink" userId="9761b779-39b9-4c67-a020-27d300cff4ec" providerId="ADAL" clId="{10983EC0-A791-4E66-862D-4A30C38A9656}" dt="2023-08-10T10:23:54.770" v="1037" actId="167"/>
      <pc:docMkLst>
        <pc:docMk/>
      </pc:docMkLst>
      <pc:sldChg chg="modSp mod">
        <pc:chgData name="Wouter Wissink" userId="9761b779-39b9-4c67-a020-27d300cff4ec" providerId="ADAL" clId="{10983EC0-A791-4E66-862D-4A30C38A9656}" dt="2023-08-10T10:05:41.609" v="586" actId="14100"/>
        <pc:sldMkLst>
          <pc:docMk/>
          <pc:sldMk cId="1687860044" sldId="585"/>
        </pc:sldMkLst>
        <pc:spChg chg="mod">
          <ac:chgData name="Wouter Wissink" userId="9761b779-39b9-4c67-a020-27d300cff4ec" providerId="ADAL" clId="{10983EC0-A791-4E66-862D-4A30C38A9656}" dt="2023-08-10T10:05:35.439" v="585" actId="1076"/>
          <ac:spMkLst>
            <pc:docMk/>
            <pc:sldMk cId="1687860044" sldId="585"/>
            <ac:spMk id="13" creationId="{55FDFDB7-A928-08F8-863E-10700B04BC15}"/>
          </ac:spMkLst>
        </pc:spChg>
        <pc:spChg chg="mod">
          <ac:chgData name="Wouter Wissink" userId="9761b779-39b9-4c67-a020-27d300cff4ec" providerId="ADAL" clId="{10983EC0-A791-4E66-862D-4A30C38A9656}" dt="2023-08-10T10:05:35.439" v="585" actId="1076"/>
          <ac:spMkLst>
            <pc:docMk/>
            <pc:sldMk cId="1687860044" sldId="585"/>
            <ac:spMk id="15" creationId="{BCC1CD6C-DC9B-7031-A3E3-B4CC5C6D59E0}"/>
          </ac:spMkLst>
        </pc:spChg>
        <pc:spChg chg="mod">
          <ac:chgData name="Wouter Wissink" userId="9761b779-39b9-4c67-a020-27d300cff4ec" providerId="ADAL" clId="{10983EC0-A791-4E66-862D-4A30C38A9656}" dt="2023-08-10T10:05:35.439" v="585" actId="1076"/>
          <ac:spMkLst>
            <pc:docMk/>
            <pc:sldMk cId="1687860044" sldId="585"/>
            <ac:spMk id="21" creationId="{CBB383E8-E245-3B1A-491F-3DAAC480BAAF}"/>
          </ac:spMkLst>
        </pc:spChg>
        <pc:spChg chg="mod">
          <ac:chgData name="Wouter Wissink" userId="9761b779-39b9-4c67-a020-27d300cff4ec" providerId="ADAL" clId="{10983EC0-A791-4E66-862D-4A30C38A9656}" dt="2023-08-10T10:05:35.439" v="585" actId="1076"/>
          <ac:spMkLst>
            <pc:docMk/>
            <pc:sldMk cId="1687860044" sldId="585"/>
            <ac:spMk id="23" creationId="{567D72CC-98E9-9035-486E-82FD4F737A45}"/>
          </ac:spMkLst>
        </pc:spChg>
        <pc:spChg chg="mod">
          <ac:chgData name="Wouter Wissink" userId="9761b779-39b9-4c67-a020-27d300cff4ec" providerId="ADAL" clId="{10983EC0-A791-4E66-862D-4A30C38A9656}" dt="2023-08-10T10:05:35.439" v="585" actId="1076"/>
          <ac:spMkLst>
            <pc:docMk/>
            <pc:sldMk cId="1687860044" sldId="585"/>
            <ac:spMk id="27" creationId="{03DA7F9E-3A5D-A0E7-301D-6AF3E20D801D}"/>
          </ac:spMkLst>
        </pc:spChg>
        <pc:spChg chg="mod">
          <ac:chgData name="Wouter Wissink" userId="9761b779-39b9-4c67-a020-27d300cff4ec" providerId="ADAL" clId="{10983EC0-A791-4E66-862D-4A30C38A9656}" dt="2023-08-10T10:05:35.439" v="585" actId="1076"/>
          <ac:spMkLst>
            <pc:docMk/>
            <pc:sldMk cId="1687860044" sldId="585"/>
            <ac:spMk id="33" creationId="{B7021539-CE7E-A574-341D-F52CE302524C}"/>
          </ac:spMkLst>
        </pc:spChg>
        <pc:cxnChg chg="mod">
          <ac:chgData name="Wouter Wissink" userId="9761b779-39b9-4c67-a020-27d300cff4ec" providerId="ADAL" clId="{10983EC0-A791-4E66-862D-4A30C38A9656}" dt="2023-08-10T10:05:35.439" v="585" actId="1076"/>
          <ac:cxnSpMkLst>
            <pc:docMk/>
            <pc:sldMk cId="1687860044" sldId="585"/>
            <ac:cxnSpMk id="4" creationId="{6A47AC94-DDD8-DB67-D013-616FA8F01A56}"/>
          </ac:cxnSpMkLst>
        </pc:cxnChg>
        <pc:cxnChg chg="mod">
          <ac:chgData name="Wouter Wissink" userId="9761b779-39b9-4c67-a020-27d300cff4ec" providerId="ADAL" clId="{10983EC0-A791-4E66-862D-4A30C38A9656}" dt="2023-08-10T10:05:41.609" v="586" actId="14100"/>
          <ac:cxnSpMkLst>
            <pc:docMk/>
            <pc:sldMk cId="1687860044" sldId="585"/>
            <ac:cxnSpMk id="17" creationId="{51D48139-01AB-728D-FD26-BFFDE0016DD5}"/>
          </ac:cxnSpMkLst>
        </pc:cxnChg>
        <pc:cxnChg chg="mod">
          <ac:chgData name="Wouter Wissink" userId="9761b779-39b9-4c67-a020-27d300cff4ec" providerId="ADAL" clId="{10983EC0-A791-4E66-862D-4A30C38A9656}" dt="2023-08-10T10:05:35.439" v="585" actId="1076"/>
          <ac:cxnSpMkLst>
            <pc:docMk/>
            <pc:sldMk cId="1687860044" sldId="585"/>
            <ac:cxnSpMk id="25" creationId="{18DF1462-BEEE-ECAD-BC21-8B41822D5BAA}"/>
          </ac:cxnSpMkLst>
        </pc:cxnChg>
        <pc:cxnChg chg="mod">
          <ac:chgData name="Wouter Wissink" userId="9761b779-39b9-4c67-a020-27d300cff4ec" providerId="ADAL" clId="{10983EC0-A791-4E66-862D-4A30C38A9656}" dt="2023-08-10T10:05:35.439" v="585" actId="1076"/>
          <ac:cxnSpMkLst>
            <pc:docMk/>
            <pc:sldMk cId="1687860044" sldId="585"/>
            <ac:cxnSpMk id="37" creationId="{B42EBB15-40AB-04EB-51B1-F2BB7ED344A6}"/>
          </ac:cxnSpMkLst>
        </pc:cxnChg>
      </pc:sldChg>
      <pc:sldChg chg="modSp mod">
        <pc:chgData name="Wouter Wissink" userId="9761b779-39b9-4c67-a020-27d300cff4ec" providerId="ADAL" clId="{10983EC0-A791-4E66-862D-4A30C38A9656}" dt="2023-08-10T10:07:00.871" v="592" actId="6549"/>
        <pc:sldMkLst>
          <pc:docMk/>
          <pc:sldMk cId="4214201934" sldId="587"/>
        </pc:sldMkLst>
        <pc:spChg chg="mod">
          <ac:chgData name="Wouter Wissink" userId="9761b779-39b9-4c67-a020-27d300cff4ec" providerId="ADAL" clId="{10983EC0-A791-4E66-862D-4A30C38A9656}" dt="2023-08-10T10:07:00.871" v="592" actId="6549"/>
          <ac:spMkLst>
            <pc:docMk/>
            <pc:sldMk cId="4214201934" sldId="587"/>
            <ac:spMk id="35" creationId="{6DA1D122-D88E-A9BB-CB05-806FEAE04E2D}"/>
          </ac:spMkLst>
        </pc:spChg>
        <pc:cxnChg chg="mod">
          <ac:chgData name="Wouter Wissink" userId="9761b779-39b9-4c67-a020-27d300cff4ec" providerId="ADAL" clId="{10983EC0-A791-4E66-862D-4A30C38A9656}" dt="2023-08-10T10:07:00.871" v="592" actId="6549"/>
          <ac:cxnSpMkLst>
            <pc:docMk/>
            <pc:sldMk cId="4214201934" sldId="587"/>
            <ac:cxnSpMk id="39" creationId="{486B782F-DC17-BF0B-44ED-8205B6F0E76C}"/>
          </ac:cxnSpMkLst>
        </pc:cxnChg>
      </pc:sldChg>
      <pc:sldChg chg="addSp modSp mod">
        <pc:chgData name="Wouter Wissink" userId="9761b779-39b9-4c67-a020-27d300cff4ec" providerId="ADAL" clId="{10983EC0-A791-4E66-862D-4A30C38A9656}" dt="2023-08-10T10:04:53.920" v="581" actId="1076"/>
        <pc:sldMkLst>
          <pc:docMk/>
          <pc:sldMk cId="3201874171" sldId="589"/>
        </pc:sldMkLst>
        <pc:spChg chg="mod">
          <ac:chgData name="Wouter Wissink" userId="9761b779-39b9-4c67-a020-27d300cff4ec" providerId="ADAL" clId="{10983EC0-A791-4E66-862D-4A30C38A9656}" dt="2023-08-10T10:03:43.172" v="565" actId="1076"/>
          <ac:spMkLst>
            <pc:docMk/>
            <pc:sldMk cId="3201874171" sldId="589"/>
            <ac:spMk id="2" creationId="{EA4B9FDC-ECCA-E404-AAE2-5B44DFAD2752}"/>
          </ac:spMkLst>
        </pc:spChg>
        <pc:spChg chg="mod">
          <ac:chgData name="Wouter Wissink" userId="9761b779-39b9-4c67-a020-27d300cff4ec" providerId="ADAL" clId="{10983EC0-A791-4E66-862D-4A30C38A9656}" dt="2023-08-10T10:04:47.692" v="580" actId="15"/>
          <ac:spMkLst>
            <pc:docMk/>
            <pc:sldMk cId="3201874171" sldId="589"/>
            <ac:spMk id="3" creationId="{4899D0C6-B887-8508-AE9F-7613E06889A0}"/>
          </ac:spMkLst>
        </pc:spChg>
        <pc:spChg chg="add mod ord">
          <ac:chgData name="Wouter Wissink" userId="9761b779-39b9-4c67-a020-27d300cff4ec" providerId="ADAL" clId="{10983EC0-A791-4E66-862D-4A30C38A9656}" dt="2023-08-10T10:04:36.281" v="579" actId="167"/>
          <ac:spMkLst>
            <pc:docMk/>
            <pc:sldMk cId="3201874171" sldId="589"/>
            <ac:spMk id="9" creationId="{7B768818-6E75-8BF1-DDBD-9A6E53F6AE45}"/>
          </ac:spMkLst>
        </pc:spChg>
        <pc:picChg chg="add mod">
          <ac:chgData name="Wouter Wissink" userId="9761b779-39b9-4c67-a020-27d300cff4ec" providerId="ADAL" clId="{10983EC0-A791-4E66-862D-4A30C38A9656}" dt="2023-08-10T10:03:49.478" v="567" actId="1076"/>
          <ac:picMkLst>
            <pc:docMk/>
            <pc:sldMk cId="3201874171" sldId="589"/>
            <ac:picMk id="6" creationId="{849EA7D7-8FCE-0D46-427F-FAB06FAB5B0B}"/>
          </ac:picMkLst>
        </pc:picChg>
        <pc:picChg chg="add mod">
          <ac:chgData name="Wouter Wissink" userId="9761b779-39b9-4c67-a020-27d300cff4ec" providerId="ADAL" clId="{10983EC0-A791-4E66-862D-4A30C38A9656}" dt="2023-08-10T10:04:53.920" v="581" actId="1076"/>
          <ac:picMkLst>
            <pc:docMk/>
            <pc:sldMk cId="3201874171" sldId="589"/>
            <ac:picMk id="8" creationId="{71EDC11A-3A22-61CD-0261-00C2742E04C7}"/>
          </ac:picMkLst>
        </pc:picChg>
      </pc:sldChg>
      <pc:sldChg chg="addSp modSp mod modAnim">
        <pc:chgData name="Wouter Wissink" userId="9761b779-39b9-4c67-a020-27d300cff4ec" providerId="ADAL" clId="{10983EC0-A791-4E66-862D-4A30C38A9656}" dt="2023-08-10T09:58:17.389" v="321" actId="166"/>
        <pc:sldMkLst>
          <pc:docMk/>
          <pc:sldMk cId="3932067702" sldId="591"/>
        </pc:sldMkLst>
        <pc:spChg chg="mod">
          <ac:chgData name="Wouter Wissink" userId="9761b779-39b9-4c67-a020-27d300cff4ec" providerId="ADAL" clId="{10983EC0-A791-4E66-862D-4A30C38A9656}" dt="2023-08-10T09:50:06.953" v="116" actId="27636"/>
          <ac:spMkLst>
            <pc:docMk/>
            <pc:sldMk cId="3932067702" sldId="591"/>
            <ac:spMk id="2" creationId="{FCF7D856-6D1F-F1A5-071F-0AD5C99C115F}"/>
          </ac:spMkLst>
        </pc:spChg>
        <pc:spChg chg="mod">
          <ac:chgData name="Wouter Wissink" userId="9761b779-39b9-4c67-a020-27d300cff4ec" providerId="ADAL" clId="{10983EC0-A791-4E66-862D-4A30C38A9656}" dt="2023-08-10T09:53:13.697" v="223" actId="1076"/>
          <ac:spMkLst>
            <pc:docMk/>
            <pc:sldMk cId="3932067702" sldId="591"/>
            <ac:spMk id="3" creationId="{50E05128-9E8C-0003-B978-451D134F62AA}"/>
          </ac:spMkLst>
        </pc:spChg>
        <pc:spChg chg="add mod">
          <ac:chgData name="Wouter Wissink" userId="9761b779-39b9-4c67-a020-27d300cff4ec" providerId="ADAL" clId="{10983EC0-A791-4E66-862D-4A30C38A9656}" dt="2023-08-10T09:57:26.985" v="316" actId="164"/>
          <ac:spMkLst>
            <pc:docMk/>
            <pc:sldMk cId="3932067702" sldId="591"/>
            <ac:spMk id="9" creationId="{AC0FF9E5-E577-EEF4-EEAD-C8BC72A00AC0}"/>
          </ac:spMkLst>
        </pc:spChg>
        <pc:spChg chg="add mod">
          <ac:chgData name="Wouter Wissink" userId="9761b779-39b9-4c67-a020-27d300cff4ec" providerId="ADAL" clId="{10983EC0-A791-4E66-862D-4A30C38A9656}" dt="2023-08-10T09:57:26.985" v="316" actId="164"/>
          <ac:spMkLst>
            <pc:docMk/>
            <pc:sldMk cId="3932067702" sldId="591"/>
            <ac:spMk id="12" creationId="{0E68797D-F252-0197-6734-9681A15DF553}"/>
          </ac:spMkLst>
        </pc:spChg>
        <pc:spChg chg="add mod">
          <ac:chgData name="Wouter Wissink" userId="9761b779-39b9-4c67-a020-27d300cff4ec" providerId="ADAL" clId="{10983EC0-A791-4E66-862D-4A30C38A9656}" dt="2023-08-10T09:57:36.637" v="317" actId="164"/>
          <ac:spMkLst>
            <pc:docMk/>
            <pc:sldMk cId="3932067702" sldId="591"/>
            <ac:spMk id="14" creationId="{954E3A4B-17FF-215A-772F-E9A3E9C574B3}"/>
          </ac:spMkLst>
        </pc:spChg>
        <pc:spChg chg="add mod">
          <ac:chgData name="Wouter Wissink" userId="9761b779-39b9-4c67-a020-27d300cff4ec" providerId="ADAL" clId="{10983EC0-A791-4E66-862D-4A30C38A9656}" dt="2023-08-10T09:57:36.637" v="317" actId="164"/>
          <ac:spMkLst>
            <pc:docMk/>
            <pc:sldMk cId="3932067702" sldId="591"/>
            <ac:spMk id="18" creationId="{CBC9EFC6-D053-AF08-428F-7B98940DBFA1}"/>
          </ac:spMkLst>
        </pc:spChg>
        <pc:grpChg chg="add mod">
          <ac:chgData name="Wouter Wissink" userId="9761b779-39b9-4c67-a020-27d300cff4ec" providerId="ADAL" clId="{10983EC0-A791-4E66-862D-4A30C38A9656}" dt="2023-08-10T09:57:26.985" v="316" actId="164"/>
          <ac:grpSpMkLst>
            <pc:docMk/>
            <pc:sldMk cId="3932067702" sldId="591"/>
            <ac:grpSpMk id="19" creationId="{D8EDAE6B-BDBC-3DE8-CDF4-574B565FC1FA}"/>
          </ac:grpSpMkLst>
        </pc:grpChg>
        <pc:grpChg chg="add mod">
          <ac:chgData name="Wouter Wissink" userId="9761b779-39b9-4c67-a020-27d300cff4ec" providerId="ADAL" clId="{10983EC0-A791-4E66-862D-4A30C38A9656}" dt="2023-08-10T09:57:36.637" v="317" actId="164"/>
          <ac:grpSpMkLst>
            <pc:docMk/>
            <pc:sldMk cId="3932067702" sldId="591"/>
            <ac:grpSpMk id="20" creationId="{0A59D49E-B681-0E2F-7BDA-7F26135BDE0C}"/>
          </ac:grpSpMkLst>
        </pc:grpChg>
        <pc:picChg chg="add mod">
          <ac:chgData name="Wouter Wissink" userId="9761b779-39b9-4c67-a020-27d300cff4ec" providerId="ADAL" clId="{10983EC0-A791-4E66-862D-4A30C38A9656}" dt="2023-08-10T09:53:25.641" v="224" actId="14100"/>
          <ac:picMkLst>
            <pc:docMk/>
            <pc:sldMk cId="3932067702" sldId="591"/>
            <ac:picMk id="6" creationId="{EEFB2DC8-100C-DB2F-360D-4FAD9C8072E6}"/>
          </ac:picMkLst>
        </pc:picChg>
        <pc:picChg chg="add mod ord">
          <ac:chgData name="Wouter Wissink" userId="9761b779-39b9-4c67-a020-27d300cff4ec" providerId="ADAL" clId="{10983EC0-A791-4E66-862D-4A30C38A9656}" dt="2023-08-10T09:58:17.389" v="321" actId="166"/>
          <ac:picMkLst>
            <pc:docMk/>
            <pc:sldMk cId="3932067702" sldId="591"/>
            <ac:picMk id="8" creationId="{C06FF9FD-284B-FEF4-C47D-A8B02DF3C7F4}"/>
          </ac:picMkLst>
        </pc:picChg>
        <pc:cxnChg chg="add mod">
          <ac:chgData name="Wouter Wissink" userId="9761b779-39b9-4c67-a020-27d300cff4ec" providerId="ADAL" clId="{10983EC0-A791-4E66-862D-4A30C38A9656}" dt="2023-08-10T09:57:26.985" v="316" actId="164"/>
          <ac:cxnSpMkLst>
            <pc:docMk/>
            <pc:sldMk cId="3932067702" sldId="591"/>
            <ac:cxnSpMk id="11" creationId="{2D1F9E5D-B875-A513-2285-57D9E02AD06F}"/>
          </ac:cxnSpMkLst>
        </pc:cxnChg>
        <pc:cxnChg chg="add mod">
          <ac:chgData name="Wouter Wissink" userId="9761b779-39b9-4c67-a020-27d300cff4ec" providerId="ADAL" clId="{10983EC0-A791-4E66-862D-4A30C38A9656}" dt="2023-08-10T09:57:36.637" v="317" actId="164"/>
          <ac:cxnSpMkLst>
            <pc:docMk/>
            <pc:sldMk cId="3932067702" sldId="591"/>
            <ac:cxnSpMk id="15" creationId="{4B94ED9C-7384-6F8C-4E00-02369E1C4F9D}"/>
          </ac:cxnSpMkLst>
        </pc:cxnChg>
      </pc:sldChg>
      <pc:sldChg chg="addSp delSp modSp mod">
        <pc:chgData name="Wouter Wissink" userId="9761b779-39b9-4c67-a020-27d300cff4ec" providerId="ADAL" clId="{10983EC0-A791-4E66-862D-4A30C38A9656}" dt="2023-08-10T09:49:26.451" v="114" actId="1076"/>
        <pc:sldMkLst>
          <pc:docMk/>
          <pc:sldMk cId="1264097202" sldId="592"/>
        </pc:sldMkLst>
        <pc:spChg chg="mod">
          <ac:chgData name="Wouter Wissink" userId="9761b779-39b9-4c67-a020-27d300cff4ec" providerId="ADAL" clId="{10983EC0-A791-4E66-862D-4A30C38A9656}" dt="2023-08-10T09:47:22.777" v="13" actId="27636"/>
          <ac:spMkLst>
            <pc:docMk/>
            <pc:sldMk cId="1264097202" sldId="592"/>
            <ac:spMk id="2" creationId="{9F7CB43C-F10A-4CF4-BFE7-78A3E8A9FA1A}"/>
          </ac:spMkLst>
        </pc:spChg>
        <pc:spChg chg="del">
          <ac:chgData name="Wouter Wissink" userId="9761b779-39b9-4c67-a020-27d300cff4ec" providerId="ADAL" clId="{10983EC0-A791-4E66-862D-4A30C38A9656}" dt="2023-08-10T09:46:14.228" v="0" actId="478"/>
          <ac:spMkLst>
            <pc:docMk/>
            <pc:sldMk cId="1264097202" sldId="592"/>
            <ac:spMk id="3" creationId="{FBFD5438-1C4F-5181-7C19-180172637EC5}"/>
          </ac:spMkLst>
        </pc:spChg>
        <pc:spChg chg="add mod">
          <ac:chgData name="Wouter Wissink" userId="9761b779-39b9-4c67-a020-27d300cff4ec" providerId="ADAL" clId="{10983EC0-A791-4E66-862D-4A30C38A9656}" dt="2023-08-10T09:49:26.451" v="114" actId="1076"/>
          <ac:spMkLst>
            <pc:docMk/>
            <pc:sldMk cId="1264097202" sldId="592"/>
            <ac:spMk id="9" creationId="{3C8E8EB3-69AF-CA7C-28DA-D0AD5D2D7A78}"/>
          </ac:spMkLst>
        </pc:spChg>
        <pc:picChg chg="add mod">
          <ac:chgData name="Wouter Wissink" userId="9761b779-39b9-4c67-a020-27d300cff4ec" providerId="ADAL" clId="{10983EC0-A791-4E66-862D-4A30C38A9656}" dt="2023-08-10T09:47:11.298" v="9" actId="14100"/>
          <ac:picMkLst>
            <pc:docMk/>
            <pc:sldMk cId="1264097202" sldId="592"/>
            <ac:picMk id="6" creationId="{FC43F174-4B87-B0B7-CBAA-3B91F1973E43}"/>
          </ac:picMkLst>
        </pc:picChg>
        <pc:picChg chg="add mod">
          <ac:chgData name="Wouter Wissink" userId="9761b779-39b9-4c67-a020-27d300cff4ec" providerId="ADAL" clId="{10983EC0-A791-4E66-862D-4A30C38A9656}" dt="2023-08-10T09:47:18.071" v="11" actId="14100"/>
          <ac:picMkLst>
            <pc:docMk/>
            <pc:sldMk cId="1264097202" sldId="592"/>
            <ac:picMk id="8" creationId="{C068BAFB-A787-997A-D4DE-821729294E7D}"/>
          </ac:picMkLst>
        </pc:picChg>
      </pc:sldChg>
      <pc:sldChg chg="del">
        <pc:chgData name="Wouter Wissink" userId="9761b779-39b9-4c67-a020-27d300cff4ec" providerId="ADAL" clId="{10983EC0-A791-4E66-862D-4A30C38A9656}" dt="2023-08-10T10:04:59.441" v="582" actId="47"/>
        <pc:sldMkLst>
          <pc:docMk/>
          <pc:sldMk cId="971946787" sldId="594"/>
        </pc:sldMkLst>
      </pc:sldChg>
      <pc:sldChg chg="del">
        <pc:chgData name="Wouter Wissink" userId="9761b779-39b9-4c67-a020-27d300cff4ec" providerId="ADAL" clId="{10983EC0-A791-4E66-862D-4A30C38A9656}" dt="2023-08-10T10:05:01.428" v="583" actId="47"/>
        <pc:sldMkLst>
          <pc:docMk/>
          <pc:sldMk cId="1798833484" sldId="595"/>
        </pc:sldMkLst>
      </pc:sldChg>
      <pc:sldChg chg="del">
        <pc:chgData name="Wouter Wissink" userId="9761b779-39b9-4c67-a020-27d300cff4ec" providerId="ADAL" clId="{10983EC0-A791-4E66-862D-4A30C38A9656}" dt="2023-08-10T10:05:02.576" v="584" actId="47"/>
        <pc:sldMkLst>
          <pc:docMk/>
          <pc:sldMk cId="250622647" sldId="596"/>
        </pc:sldMkLst>
      </pc:sldChg>
      <pc:sldChg chg="addSp delSp modSp mod modAnim modNotesTx">
        <pc:chgData name="Wouter Wissink" userId="9761b779-39b9-4c67-a020-27d300cff4ec" providerId="ADAL" clId="{10983EC0-A791-4E66-862D-4A30C38A9656}" dt="2023-08-10T10:16:09.936" v="780"/>
        <pc:sldMkLst>
          <pc:docMk/>
          <pc:sldMk cId="828187055" sldId="599"/>
        </pc:sldMkLst>
        <pc:spChg chg="mod">
          <ac:chgData name="Wouter Wissink" userId="9761b779-39b9-4c67-a020-27d300cff4ec" providerId="ADAL" clId="{10983EC0-A791-4E66-862D-4A30C38A9656}" dt="2023-08-10T10:12:56.064" v="669" actId="14100"/>
          <ac:spMkLst>
            <pc:docMk/>
            <pc:sldMk cId="828187055" sldId="599"/>
            <ac:spMk id="15" creationId="{F916EC76-D16E-91D3-3A85-8996C2FAEB62}"/>
          </ac:spMkLst>
        </pc:spChg>
        <pc:spChg chg="mod">
          <ac:chgData name="Wouter Wissink" userId="9761b779-39b9-4c67-a020-27d300cff4ec" providerId="ADAL" clId="{10983EC0-A791-4E66-862D-4A30C38A9656}" dt="2023-08-10T10:13:08.199" v="670" actId="14100"/>
          <ac:spMkLst>
            <pc:docMk/>
            <pc:sldMk cId="828187055" sldId="599"/>
            <ac:spMk id="20" creationId="{C50F9CD7-3EC7-1B1D-14C4-94AFB8293D9A}"/>
          </ac:spMkLst>
        </pc:spChg>
        <pc:spChg chg="mod topLvl">
          <ac:chgData name="Wouter Wissink" userId="9761b779-39b9-4c67-a020-27d300cff4ec" providerId="ADAL" clId="{10983EC0-A791-4E66-862D-4A30C38A9656}" dt="2023-08-10T10:13:37.365" v="671" actId="164"/>
          <ac:spMkLst>
            <pc:docMk/>
            <pc:sldMk cId="828187055" sldId="599"/>
            <ac:spMk id="22" creationId="{D9777350-8697-433C-D80E-C66DC752BED1}"/>
          </ac:spMkLst>
        </pc:spChg>
        <pc:spChg chg="mod topLvl">
          <ac:chgData name="Wouter Wissink" userId="9761b779-39b9-4c67-a020-27d300cff4ec" providerId="ADAL" clId="{10983EC0-A791-4E66-862D-4A30C38A9656}" dt="2023-08-10T10:13:37.365" v="671" actId="164"/>
          <ac:spMkLst>
            <pc:docMk/>
            <pc:sldMk cId="828187055" sldId="599"/>
            <ac:spMk id="23" creationId="{8E2B04E5-8CD6-5B55-0282-F613F498383C}"/>
          </ac:spMkLst>
        </pc:spChg>
        <pc:grpChg chg="add mod">
          <ac:chgData name="Wouter Wissink" userId="9761b779-39b9-4c67-a020-27d300cff4ec" providerId="ADAL" clId="{10983EC0-A791-4E66-862D-4A30C38A9656}" dt="2023-08-10T10:13:37.365" v="671" actId="164"/>
          <ac:grpSpMkLst>
            <pc:docMk/>
            <pc:sldMk cId="828187055" sldId="599"/>
            <ac:grpSpMk id="3" creationId="{5967B027-5FD7-8D1A-2EBF-05141C2E8945}"/>
          </ac:grpSpMkLst>
        </pc:grpChg>
        <pc:grpChg chg="mod topLvl">
          <ac:chgData name="Wouter Wissink" userId="9761b779-39b9-4c67-a020-27d300cff4ec" providerId="ADAL" clId="{10983EC0-A791-4E66-862D-4A30C38A9656}" dt="2023-08-10T10:13:37.365" v="671" actId="164"/>
          <ac:grpSpMkLst>
            <pc:docMk/>
            <pc:sldMk cId="828187055" sldId="599"/>
            <ac:grpSpMk id="18" creationId="{DF2C393A-D7B2-8ED8-CE34-987FDC807B33}"/>
          </ac:grpSpMkLst>
        </pc:grpChg>
        <pc:grpChg chg="mod topLvl">
          <ac:chgData name="Wouter Wissink" userId="9761b779-39b9-4c67-a020-27d300cff4ec" providerId="ADAL" clId="{10983EC0-A791-4E66-862D-4A30C38A9656}" dt="2023-08-10T10:13:37.365" v="671" actId="164"/>
          <ac:grpSpMkLst>
            <pc:docMk/>
            <pc:sldMk cId="828187055" sldId="599"/>
            <ac:grpSpMk id="19" creationId="{8E8460A1-F50D-D5A1-5273-BF14DCD6837A}"/>
          </ac:grpSpMkLst>
        </pc:grpChg>
        <pc:grpChg chg="del">
          <ac:chgData name="Wouter Wissink" userId="9761b779-39b9-4c67-a020-27d300cff4ec" providerId="ADAL" clId="{10983EC0-A791-4E66-862D-4A30C38A9656}" dt="2023-08-10T10:11:59.154" v="663" actId="165"/>
          <ac:grpSpMkLst>
            <pc:docMk/>
            <pc:sldMk cId="828187055" sldId="599"/>
            <ac:grpSpMk id="24" creationId="{07522301-20EB-4FA7-91B2-EAF7DF1A9B52}"/>
          </ac:grpSpMkLst>
        </pc:grpChg>
        <pc:picChg chg="ord">
          <ac:chgData name="Wouter Wissink" userId="9761b779-39b9-4c67-a020-27d300cff4ec" providerId="ADAL" clId="{10983EC0-A791-4E66-862D-4A30C38A9656}" dt="2023-08-10T10:15:33.504" v="776" actId="166"/>
          <ac:picMkLst>
            <pc:docMk/>
            <pc:sldMk cId="828187055" sldId="599"/>
            <ac:picMk id="8" creationId="{F5C87DAF-6BF5-DB76-B6C8-4CB4D0889728}"/>
          </ac:picMkLst>
        </pc:picChg>
        <pc:picChg chg="ord">
          <ac:chgData name="Wouter Wissink" userId="9761b779-39b9-4c67-a020-27d300cff4ec" providerId="ADAL" clId="{10983EC0-A791-4E66-862D-4A30C38A9656}" dt="2023-08-10T10:15:37.609" v="777" actId="166"/>
          <ac:picMkLst>
            <pc:docMk/>
            <pc:sldMk cId="828187055" sldId="599"/>
            <ac:picMk id="10" creationId="{CF482D1D-E063-C508-ED56-AA59BC19FB7A}"/>
          </ac:picMkLst>
        </pc:picChg>
        <pc:picChg chg="ord">
          <ac:chgData name="Wouter Wissink" userId="9761b779-39b9-4c67-a020-27d300cff4ec" providerId="ADAL" clId="{10983EC0-A791-4E66-862D-4A30C38A9656}" dt="2023-08-10T10:15:41.630" v="778" actId="166"/>
          <ac:picMkLst>
            <pc:docMk/>
            <pc:sldMk cId="828187055" sldId="599"/>
            <ac:picMk id="12" creationId="{82FBD60D-F2FE-1FF4-EA47-524263BC4F5D}"/>
          </ac:picMkLst>
        </pc:picChg>
        <pc:picChg chg="ord">
          <ac:chgData name="Wouter Wissink" userId="9761b779-39b9-4c67-a020-27d300cff4ec" providerId="ADAL" clId="{10983EC0-A791-4E66-862D-4A30C38A9656}" dt="2023-08-10T10:15:44.920" v="779" actId="166"/>
          <ac:picMkLst>
            <pc:docMk/>
            <pc:sldMk cId="828187055" sldId="599"/>
            <ac:picMk id="14" creationId="{D546E7F6-E8F2-230E-CD18-00B2FBA92F28}"/>
          </ac:picMkLst>
        </pc:picChg>
        <pc:cxnChg chg="mod">
          <ac:chgData name="Wouter Wissink" userId="9761b779-39b9-4c67-a020-27d300cff4ec" providerId="ADAL" clId="{10983EC0-A791-4E66-862D-4A30C38A9656}" dt="2023-08-10T10:11:59.154" v="663" actId="165"/>
          <ac:cxnSpMkLst>
            <pc:docMk/>
            <pc:sldMk cId="828187055" sldId="599"/>
            <ac:cxnSpMk id="17" creationId="{F3665AEF-DD45-C5A8-75E6-2260C76ABF00}"/>
          </ac:cxnSpMkLst>
        </pc:cxnChg>
        <pc:cxnChg chg="mod">
          <ac:chgData name="Wouter Wissink" userId="9761b779-39b9-4c67-a020-27d300cff4ec" providerId="ADAL" clId="{10983EC0-A791-4E66-862D-4A30C38A9656}" dt="2023-08-10T10:11:59.154" v="663" actId="165"/>
          <ac:cxnSpMkLst>
            <pc:docMk/>
            <pc:sldMk cId="828187055" sldId="599"/>
            <ac:cxnSpMk id="21" creationId="{FA8A82F3-0FFB-5416-25FE-302E7B607AD1}"/>
          </ac:cxnSpMkLst>
        </pc:cxnChg>
      </pc:sldChg>
      <pc:sldChg chg="modNotesTx">
        <pc:chgData name="Wouter Wissink" userId="9761b779-39b9-4c67-a020-27d300cff4ec" providerId="ADAL" clId="{10983EC0-A791-4E66-862D-4A30C38A9656}" dt="2023-08-10T10:10:51.823" v="662" actId="20577"/>
        <pc:sldMkLst>
          <pc:docMk/>
          <pc:sldMk cId="2848078323" sldId="600"/>
        </pc:sldMkLst>
      </pc:sldChg>
      <pc:sldChg chg="addSp modSp mod">
        <pc:chgData name="Wouter Wissink" userId="9761b779-39b9-4c67-a020-27d300cff4ec" providerId="ADAL" clId="{10983EC0-A791-4E66-862D-4A30C38A9656}" dt="2023-08-10T10:19:53.142" v="851" actId="207"/>
        <pc:sldMkLst>
          <pc:docMk/>
          <pc:sldMk cId="3553521955" sldId="601"/>
        </pc:sldMkLst>
        <pc:spChg chg="add mod">
          <ac:chgData name="Wouter Wissink" userId="9761b779-39b9-4c67-a020-27d300cff4ec" providerId="ADAL" clId="{10983EC0-A791-4E66-862D-4A30C38A9656}" dt="2023-08-10T10:19:53.142" v="851" actId="207"/>
          <ac:spMkLst>
            <pc:docMk/>
            <pc:sldMk cId="3553521955" sldId="601"/>
            <ac:spMk id="3" creationId="{41A2F9E6-7E62-8B8B-98AF-A4D9D6120D8A}"/>
          </ac:spMkLst>
        </pc:spChg>
      </pc:sldChg>
      <pc:sldChg chg="addSp delSp modSp new mod">
        <pc:chgData name="Wouter Wissink" userId="9761b779-39b9-4c67-a020-27d300cff4ec" providerId="ADAL" clId="{10983EC0-A791-4E66-862D-4A30C38A9656}" dt="2023-08-10T10:23:54.770" v="1037" actId="167"/>
        <pc:sldMkLst>
          <pc:docMk/>
          <pc:sldMk cId="689907241" sldId="602"/>
        </pc:sldMkLst>
        <pc:spChg chg="mod">
          <ac:chgData name="Wouter Wissink" userId="9761b779-39b9-4c67-a020-27d300cff4ec" providerId="ADAL" clId="{10983EC0-A791-4E66-862D-4A30C38A9656}" dt="2023-08-10T10:20:48.157" v="869" actId="14100"/>
          <ac:spMkLst>
            <pc:docMk/>
            <pc:sldMk cId="689907241" sldId="602"/>
            <ac:spMk id="2" creationId="{96033636-462D-CF9C-7653-20DBA4959EA9}"/>
          </ac:spMkLst>
        </pc:spChg>
        <pc:spChg chg="del">
          <ac:chgData name="Wouter Wissink" userId="9761b779-39b9-4c67-a020-27d300cff4ec" providerId="ADAL" clId="{10983EC0-A791-4E66-862D-4A30C38A9656}" dt="2023-08-10T10:20:50.157" v="870" actId="478"/>
          <ac:spMkLst>
            <pc:docMk/>
            <pc:sldMk cId="689907241" sldId="602"/>
            <ac:spMk id="3" creationId="{20538780-D050-9536-B7A4-5FDB135E9C51}"/>
          </ac:spMkLst>
        </pc:spChg>
        <pc:spChg chg="add">
          <ac:chgData name="Wouter Wissink" userId="9761b779-39b9-4c67-a020-27d300cff4ec" providerId="ADAL" clId="{10983EC0-A791-4E66-862D-4A30C38A9656}" dt="2023-08-10T10:21:16.344" v="875" actId="11529"/>
          <ac:spMkLst>
            <pc:docMk/>
            <pc:sldMk cId="689907241" sldId="602"/>
            <ac:spMk id="7" creationId="{0C15823E-CEB3-21F7-36CE-9B893ED912F4}"/>
          </ac:spMkLst>
        </pc:spChg>
        <pc:spChg chg="add mod">
          <ac:chgData name="Wouter Wissink" userId="9761b779-39b9-4c67-a020-27d300cff4ec" providerId="ADAL" clId="{10983EC0-A791-4E66-862D-4A30C38A9656}" dt="2023-08-10T10:21:54.102" v="954" actId="1076"/>
          <ac:spMkLst>
            <pc:docMk/>
            <pc:sldMk cId="689907241" sldId="602"/>
            <ac:spMk id="8" creationId="{694E3D6E-3909-56E8-C371-87A97D729FB2}"/>
          </ac:spMkLst>
        </pc:spChg>
        <pc:spChg chg="add mod">
          <ac:chgData name="Wouter Wissink" userId="9761b779-39b9-4c67-a020-27d300cff4ec" providerId="ADAL" clId="{10983EC0-A791-4E66-862D-4A30C38A9656}" dt="2023-08-10T10:23:00.368" v="961" actId="1076"/>
          <ac:spMkLst>
            <pc:docMk/>
            <pc:sldMk cId="689907241" sldId="602"/>
            <ac:spMk id="11" creationId="{DD1B18C8-E96B-47D9-427B-A931D7660158}"/>
          </ac:spMkLst>
        </pc:spChg>
        <pc:spChg chg="add mod">
          <ac:chgData name="Wouter Wissink" userId="9761b779-39b9-4c67-a020-27d300cff4ec" providerId="ADAL" clId="{10983EC0-A791-4E66-862D-4A30C38A9656}" dt="2023-08-10T10:23:24.091" v="1020" actId="1076"/>
          <ac:spMkLst>
            <pc:docMk/>
            <pc:sldMk cId="689907241" sldId="602"/>
            <ac:spMk id="12" creationId="{E253F52F-021D-9E23-25F2-CE1DFFC68201}"/>
          </ac:spMkLst>
        </pc:spChg>
        <pc:spChg chg="add mod ord">
          <ac:chgData name="Wouter Wissink" userId="9761b779-39b9-4c67-a020-27d300cff4ec" providerId="ADAL" clId="{10983EC0-A791-4E66-862D-4A30C38A9656}" dt="2023-08-10T10:23:54.770" v="1037" actId="167"/>
          <ac:spMkLst>
            <pc:docMk/>
            <pc:sldMk cId="689907241" sldId="602"/>
            <ac:spMk id="13" creationId="{159407CF-179A-67A9-C040-C4A048A32B36}"/>
          </ac:spMkLst>
        </pc:spChg>
        <pc:picChg chg="add mod">
          <ac:chgData name="Wouter Wissink" userId="9761b779-39b9-4c67-a020-27d300cff4ec" providerId="ADAL" clId="{10983EC0-A791-4E66-862D-4A30C38A9656}" dt="2023-08-10T10:23:28.999" v="1021" actId="1440"/>
          <ac:picMkLst>
            <pc:docMk/>
            <pc:sldMk cId="689907241" sldId="602"/>
            <ac:picMk id="6" creationId="{9CD6B175-9104-BB76-7A99-A0262B2C9DBF}"/>
          </ac:picMkLst>
        </pc:picChg>
        <pc:picChg chg="add mod">
          <ac:chgData name="Wouter Wissink" userId="9761b779-39b9-4c67-a020-27d300cff4ec" providerId="ADAL" clId="{10983EC0-A791-4E66-862D-4A30C38A9656}" dt="2023-08-10T10:23:31.119" v="1022" actId="1440"/>
          <ac:picMkLst>
            <pc:docMk/>
            <pc:sldMk cId="689907241" sldId="602"/>
            <ac:picMk id="10" creationId="{BA5CC05B-C58E-09FC-C983-4E81FB80C553}"/>
          </ac:picMkLst>
        </pc:picChg>
      </pc:sldChg>
    </pc:docChg>
  </pc:docChgLst>
  <pc:docChgLst>
    <pc:chgData name="kris.delahaye@etaplighting.com" userId="S::urn:spo:guest#kris.delahaye@etaplighting.com::" providerId="AD" clId="Web-{F786136B-7AA0-23E1-A0D1-4B51BB919787}"/>
    <pc:docChg chg="sldOrd">
      <pc:chgData name="kris.delahaye@etaplighting.com" userId="S::urn:spo:guest#kris.delahaye@etaplighting.com::" providerId="AD" clId="Web-{F786136B-7AA0-23E1-A0D1-4B51BB919787}" dt="2023-10-11T08:51:37.602" v="0"/>
      <pc:docMkLst>
        <pc:docMk/>
      </pc:docMkLst>
      <pc:sldChg chg="ord">
        <pc:chgData name="kris.delahaye@etaplighting.com" userId="S::urn:spo:guest#kris.delahaye@etaplighting.com::" providerId="AD" clId="Web-{F786136B-7AA0-23E1-A0D1-4B51BB919787}" dt="2023-10-11T08:51:37.602" v="0"/>
        <pc:sldMkLst>
          <pc:docMk/>
          <pc:sldMk cId="3935717707" sldId="586"/>
        </pc:sldMkLst>
      </pc:sldChg>
    </pc:docChg>
  </pc:docChgLst>
  <pc:docChgLst>
    <pc:chgData name="Wouter Wissink" userId="9761b779-39b9-4c67-a020-27d300cff4ec" providerId="ADAL" clId="{7C77910E-980F-4692-8BD6-943EC30811BC}"/>
    <pc:docChg chg="undo custSel addSld delSld modSld sldOrd">
      <pc:chgData name="Wouter Wissink" userId="9761b779-39b9-4c67-a020-27d300cff4ec" providerId="ADAL" clId="{7C77910E-980F-4692-8BD6-943EC30811BC}" dt="2023-08-09T15:54:43.906" v="1323" actId="1076"/>
      <pc:docMkLst>
        <pc:docMk/>
      </pc:docMkLst>
      <pc:sldChg chg="addSp delSp modSp new mod">
        <pc:chgData name="Wouter Wissink" userId="9761b779-39b9-4c67-a020-27d300cff4ec" providerId="ADAL" clId="{7C77910E-980F-4692-8BD6-943EC30811BC}" dt="2023-08-09T15:17:07.473" v="403" actId="1076"/>
        <pc:sldMkLst>
          <pc:docMk/>
          <pc:sldMk cId="3603218708" sldId="588"/>
        </pc:sldMkLst>
        <pc:spChg chg="mod">
          <ac:chgData name="Wouter Wissink" userId="9761b779-39b9-4c67-a020-27d300cff4ec" providerId="ADAL" clId="{7C77910E-980F-4692-8BD6-943EC30811BC}" dt="2023-08-09T15:10:36.032" v="198" actId="1076"/>
          <ac:spMkLst>
            <pc:docMk/>
            <pc:sldMk cId="3603218708" sldId="588"/>
            <ac:spMk id="2" creationId="{8FA21466-3CDD-882F-ACF6-88A7735039F1}"/>
          </ac:spMkLst>
        </pc:spChg>
        <pc:spChg chg="del">
          <ac:chgData name="Wouter Wissink" userId="9761b779-39b9-4c67-a020-27d300cff4ec" providerId="ADAL" clId="{7C77910E-980F-4692-8BD6-943EC30811BC}" dt="2023-08-09T14:59:42.852" v="186" actId="478"/>
          <ac:spMkLst>
            <pc:docMk/>
            <pc:sldMk cId="3603218708" sldId="588"/>
            <ac:spMk id="3" creationId="{A779E408-1B19-489A-8C54-51247B5ACD95}"/>
          </ac:spMkLst>
        </pc:spChg>
        <pc:spChg chg="add mod">
          <ac:chgData name="Wouter Wissink" userId="9761b779-39b9-4c67-a020-27d300cff4ec" providerId="ADAL" clId="{7C77910E-980F-4692-8BD6-943EC30811BC}" dt="2023-08-09T15:13:16.544" v="276" actId="1076"/>
          <ac:spMkLst>
            <pc:docMk/>
            <pc:sldMk cId="3603218708" sldId="588"/>
            <ac:spMk id="12" creationId="{0654C1FE-374B-F918-12AC-5D953A93D064}"/>
          </ac:spMkLst>
        </pc:spChg>
        <pc:spChg chg="add mod">
          <ac:chgData name="Wouter Wissink" userId="9761b779-39b9-4c67-a020-27d300cff4ec" providerId="ADAL" clId="{7C77910E-980F-4692-8BD6-943EC30811BC}" dt="2023-08-09T15:13:25.864" v="279" actId="1076"/>
          <ac:spMkLst>
            <pc:docMk/>
            <pc:sldMk cId="3603218708" sldId="588"/>
            <ac:spMk id="13" creationId="{D49179C7-4939-52E6-988C-F92FBD996E7E}"/>
          </ac:spMkLst>
        </pc:spChg>
        <pc:spChg chg="add mod">
          <ac:chgData name="Wouter Wissink" userId="9761b779-39b9-4c67-a020-27d300cff4ec" providerId="ADAL" clId="{7C77910E-980F-4692-8BD6-943EC30811BC}" dt="2023-08-09T15:13:37.016" v="282" actId="1076"/>
          <ac:spMkLst>
            <pc:docMk/>
            <pc:sldMk cId="3603218708" sldId="588"/>
            <ac:spMk id="14" creationId="{9C62C3B5-619D-9C0E-DA77-A762104640E1}"/>
          </ac:spMkLst>
        </pc:spChg>
        <pc:spChg chg="add mod">
          <ac:chgData name="Wouter Wissink" userId="9761b779-39b9-4c67-a020-27d300cff4ec" providerId="ADAL" clId="{7C77910E-980F-4692-8BD6-943EC30811BC}" dt="2023-08-09T15:17:07.473" v="403" actId="1076"/>
          <ac:spMkLst>
            <pc:docMk/>
            <pc:sldMk cId="3603218708" sldId="588"/>
            <ac:spMk id="19" creationId="{C155D34C-14D0-DAEC-1830-7E7979404130}"/>
          </ac:spMkLst>
        </pc:spChg>
        <pc:grpChg chg="add mod">
          <ac:chgData name="Wouter Wissink" userId="9761b779-39b9-4c67-a020-27d300cff4ec" providerId="ADAL" clId="{7C77910E-980F-4692-8BD6-943EC30811BC}" dt="2023-08-09T15:10:40.087" v="199" actId="1076"/>
          <ac:grpSpMkLst>
            <pc:docMk/>
            <pc:sldMk cId="3603218708" sldId="588"/>
            <ac:grpSpMk id="11" creationId="{37C280F4-433D-B0ED-7DD6-0F24D15F6192}"/>
          </ac:grpSpMkLst>
        </pc:grpChg>
        <pc:picChg chg="add mod">
          <ac:chgData name="Wouter Wissink" userId="9761b779-39b9-4c67-a020-27d300cff4ec" providerId="ADAL" clId="{7C77910E-980F-4692-8BD6-943EC30811BC}" dt="2023-08-09T15:10:22.435" v="194" actId="1076"/>
          <ac:picMkLst>
            <pc:docMk/>
            <pc:sldMk cId="3603218708" sldId="588"/>
            <ac:picMk id="6" creationId="{15298D80-8D14-9463-F96D-23C0DA4123C2}"/>
          </ac:picMkLst>
        </pc:picChg>
        <pc:picChg chg="add mod">
          <ac:chgData name="Wouter Wissink" userId="9761b779-39b9-4c67-a020-27d300cff4ec" providerId="ADAL" clId="{7C77910E-980F-4692-8BD6-943EC30811BC}" dt="2023-08-09T15:10:29.508" v="195" actId="164"/>
          <ac:picMkLst>
            <pc:docMk/>
            <pc:sldMk cId="3603218708" sldId="588"/>
            <ac:picMk id="8" creationId="{A16F45E7-E56C-F8E7-7FA6-78F7C0BE448D}"/>
          </ac:picMkLst>
        </pc:picChg>
        <pc:picChg chg="add mod">
          <ac:chgData name="Wouter Wissink" userId="9761b779-39b9-4c67-a020-27d300cff4ec" providerId="ADAL" clId="{7C77910E-980F-4692-8BD6-943EC30811BC}" dt="2023-08-09T15:10:29.508" v="195" actId="164"/>
          <ac:picMkLst>
            <pc:docMk/>
            <pc:sldMk cId="3603218708" sldId="588"/>
            <ac:picMk id="10" creationId="{67EC94B6-0B1A-2D78-35A8-0162EE6258FF}"/>
          </ac:picMkLst>
        </pc:picChg>
        <pc:cxnChg chg="add mod">
          <ac:chgData name="Wouter Wissink" userId="9761b779-39b9-4c67-a020-27d300cff4ec" providerId="ADAL" clId="{7C77910E-980F-4692-8BD6-943EC30811BC}" dt="2023-08-09T15:13:12.448" v="275" actId="1076"/>
          <ac:cxnSpMkLst>
            <pc:docMk/>
            <pc:sldMk cId="3603218708" sldId="588"/>
            <ac:cxnSpMk id="16" creationId="{B7F88A54-C290-740F-C88E-736400215451}"/>
          </ac:cxnSpMkLst>
        </pc:cxnChg>
        <pc:cxnChg chg="add mod">
          <ac:chgData name="Wouter Wissink" userId="9761b779-39b9-4c67-a020-27d300cff4ec" providerId="ADAL" clId="{7C77910E-980F-4692-8BD6-943EC30811BC}" dt="2023-08-09T15:13:22.708" v="278" actId="1076"/>
          <ac:cxnSpMkLst>
            <pc:docMk/>
            <pc:sldMk cId="3603218708" sldId="588"/>
            <ac:cxnSpMk id="17" creationId="{B703D8FA-BB8E-A4FF-88D7-D3A16D71CF9A}"/>
          </ac:cxnSpMkLst>
        </pc:cxnChg>
        <pc:cxnChg chg="add mod">
          <ac:chgData name="Wouter Wissink" userId="9761b779-39b9-4c67-a020-27d300cff4ec" providerId="ADAL" clId="{7C77910E-980F-4692-8BD6-943EC30811BC}" dt="2023-08-09T15:13:32.912" v="281" actId="1076"/>
          <ac:cxnSpMkLst>
            <pc:docMk/>
            <pc:sldMk cId="3603218708" sldId="588"/>
            <ac:cxnSpMk id="18" creationId="{C2B56C0F-FDCA-5082-4F79-C897DA44CC09}"/>
          </ac:cxnSpMkLst>
        </pc:cxnChg>
      </pc:sldChg>
      <pc:sldChg chg="modSp new mod ord">
        <pc:chgData name="Wouter Wissink" userId="9761b779-39b9-4c67-a020-27d300cff4ec" providerId="ADAL" clId="{7C77910E-980F-4692-8BD6-943EC30811BC}" dt="2023-08-09T14:54:31.567" v="81" actId="20577"/>
        <pc:sldMkLst>
          <pc:docMk/>
          <pc:sldMk cId="3201874171" sldId="589"/>
        </pc:sldMkLst>
        <pc:spChg chg="mod">
          <ac:chgData name="Wouter Wissink" userId="9761b779-39b9-4c67-a020-27d300cff4ec" providerId="ADAL" clId="{7C77910E-980F-4692-8BD6-943EC30811BC}" dt="2023-08-09T14:54:31.567" v="81" actId="20577"/>
          <ac:spMkLst>
            <pc:docMk/>
            <pc:sldMk cId="3201874171" sldId="589"/>
            <ac:spMk id="2" creationId="{EA4B9FDC-ECCA-E404-AAE2-5B44DFAD2752}"/>
          </ac:spMkLst>
        </pc:spChg>
      </pc:sldChg>
      <pc:sldChg chg="modSp new del mod">
        <pc:chgData name="Wouter Wissink" userId="9761b779-39b9-4c67-a020-27d300cff4ec" providerId="ADAL" clId="{7C77910E-980F-4692-8BD6-943EC30811BC}" dt="2023-08-09T15:44:11.803" v="810" actId="47"/>
        <pc:sldMkLst>
          <pc:docMk/>
          <pc:sldMk cId="3847373021" sldId="590"/>
        </pc:sldMkLst>
        <pc:spChg chg="mod">
          <ac:chgData name="Wouter Wissink" userId="9761b779-39b9-4c67-a020-27d300cff4ec" providerId="ADAL" clId="{7C77910E-980F-4692-8BD6-943EC30811BC}" dt="2023-08-09T14:55:22.777" v="84" actId="108"/>
          <ac:spMkLst>
            <pc:docMk/>
            <pc:sldMk cId="3847373021" sldId="590"/>
            <ac:spMk id="2" creationId="{35EBDD19-1D32-DC77-48C5-ED282F1C794E}"/>
          </ac:spMkLst>
        </pc:spChg>
      </pc:sldChg>
      <pc:sldChg chg="modSp new mod">
        <pc:chgData name="Wouter Wissink" userId="9761b779-39b9-4c67-a020-27d300cff4ec" providerId="ADAL" clId="{7C77910E-980F-4692-8BD6-943EC30811BC}" dt="2023-08-09T14:55:49.619" v="105" actId="5793"/>
        <pc:sldMkLst>
          <pc:docMk/>
          <pc:sldMk cId="3932067702" sldId="591"/>
        </pc:sldMkLst>
        <pc:spChg chg="mod">
          <ac:chgData name="Wouter Wissink" userId="9761b779-39b9-4c67-a020-27d300cff4ec" providerId="ADAL" clId="{7C77910E-980F-4692-8BD6-943EC30811BC}" dt="2023-08-09T14:55:49.619" v="105" actId="5793"/>
          <ac:spMkLst>
            <pc:docMk/>
            <pc:sldMk cId="3932067702" sldId="591"/>
            <ac:spMk id="2" creationId="{FCF7D856-6D1F-F1A5-071F-0AD5C99C115F}"/>
          </ac:spMkLst>
        </pc:spChg>
      </pc:sldChg>
      <pc:sldChg chg="modSp new mod">
        <pc:chgData name="Wouter Wissink" userId="9761b779-39b9-4c67-a020-27d300cff4ec" providerId="ADAL" clId="{7C77910E-980F-4692-8BD6-943EC30811BC}" dt="2023-08-09T14:56:07.745" v="146" actId="20577"/>
        <pc:sldMkLst>
          <pc:docMk/>
          <pc:sldMk cId="1264097202" sldId="592"/>
        </pc:sldMkLst>
        <pc:spChg chg="mod">
          <ac:chgData name="Wouter Wissink" userId="9761b779-39b9-4c67-a020-27d300cff4ec" providerId="ADAL" clId="{7C77910E-980F-4692-8BD6-943EC30811BC}" dt="2023-08-09T14:56:07.745" v="146" actId="20577"/>
          <ac:spMkLst>
            <pc:docMk/>
            <pc:sldMk cId="1264097202" sldId="592"/>
            <ac:spMk id="2" creationId="{9F7CB43C-F10A-4CF4-BFE7-78A3E8A9FA1A}"/>
          </ac:spMkLst>
        </pc:spChg>
      </pc:sldChg>
      <pc:sldChg chg="addSp delSp modSp new mod">
        <pc:chgData name="Wouter Wissink" userId="9761b779-39b9-4c67-a020-27d300cff4ec" providerId="ADAL" clId="{7C77910E-980F-4692-8BD6-943EC30811BC}" dt="2023-08-09T15:51:24.262" v="1046" actId="1076"/>
        <pc:sldMkLst>
          <pc:docMk/>
          <pc:sldMk cId="2848521290" sldId="593"/>
        </pc:sldMkLst>
        <pc:spChg chg="mod">
          <ac:chgData name="Wouter Wissink" userId="9761b779-39b9-4c67-a020-27d300cff4ec" providerId="ADAL" clId="{7C77910E-980F-4692-8BD6-943EC30811BC}" dt="2023-08-09T15:44:37.679" v="838" actId="20577"/>
          <ac:spMkLst>
            <pc:docMk/>
            <pc:sldMk cId="2848521290" sldId="593"/>
            <ac:spMk id="2" creationId="{557A03AC-1475-1F4A-C66C-DA802BA09468}"/>
          </ac:spMkLst>
        </pc:spChg>
        <pc:spChg chg="del">
          <ac:chgData name="Wouter Wissink" userId="9761b779-39b9-4c67-a020-27d300cff4ec" providerId="ADAL" clId="{7C77910E-980F-4692-8BD6-943EC30811BC}" dt="2023-08-09T15:44:41.255" v="839" actId="478"/>
          <ac:spMkLst>
            <pc:docMk/>
            <pc:sldMk cId="2848521290" sldId="593"/>
            <ac:spMk id="3" creationId="{9F4FFA70-8603-AE17-AF8C-7485C37FCC19}"/>
          </ac:spMkLst>
        </pc:spChg>
        <pc:spChg chg="add mod">
          <ac:chgData name="Wouter Wissink" userId="9761b779-39b9-4c67-a020-27d300cff4ec" providerId="ADAL" clId="{7C77910E-980F-4692-8BD6-943EC30811BC}" dt="2023-08-09T15:49:23.981" v="982" actId="20577"/>
          <ac:spMkLst>
            <pc:docMk/>
            <pc:sldMk cId="2848521290" sldId="593"/>
            <ac:spMk id="9" creationId="{8164C3EF-2A9D-7FCD-93BB-94065D65A025}"/>
          </ac:spMkLst>
        </pc:spChg>
        <pc:spChg chg="add mod">
          <ac:chgData name="Wouter Wissink" userId="9761b779-39b9-4c67-a020-27d300cff4ec" providerId="ADAL" clId="{7C77910E-980F-4692-8BD6-943EC30811BC}" dt="2023-08-09T15:50:19.518" v="1034" actId="208"/>
          <ac:spMkLst>
            <pc:docMk/>
            <pc:sldMk cId="2848521290" sldId="593"/>
            <ac:spMk id="10" creationId="{5B1CE4C5-32BC-1165-0E5A-312376FB9814}"/>
          </ac:spMkLst>
        </pc:spChg>
        <pc:spChg chg="add mod">
          <ac:chgData name="Wouter Wissink" userId="9761b779-39b9-4c67-a020-27d300cff4ec" providerId="ADAL" clId="{7C77910E-980F-4692-8BD6-943EC30811BC}" dt="2023-08-09T15:50:27.785" v="1036" actId="1076"/>
          <ac:spMkLst>
            <pc:docMk/>
            <pc:sldMk cId="2848521290" sldId="593"/>
            <ac:spMk id="11" creationId="{44547322-2288-F10C-BFDC-C73E4890FF70}"/>
          </ac:spMkLst>
        </pc:spChg>
        <pc:spChg chg="add mod">
          <ac:chgData name="Wouter Wissink" userId="9761b779-39b9-4c67-a020-27d300cff4ec" providerId="ADAL" clId="{7C77910E-980F-4692-8BD6-943EC30811BC}" dt="2023-08-09T15:51:24.262" v="1046" actId="1076"/>
          <ac:spMkLst>
            <pc:docMk/>
            <pc:sldMk cId="2848521290" sldId="593"/>
            <ac:spMk id="13" creationId="{8C3212CB-7D3A-E737-D93F-6F64F4BB31E1}"/>
          </ac:spMkLst>
        </pc:spChg>
        <pc:picChg chg="add mod">
          <ac:chgData name="Wouter Wissink" userId="9761b779-39b9-4c67-a020-27d300cff4ec" providerId="ADAL" clId="{7C77910E-980F-4692-8BD6-943EC30811BC}" dt="2023-08-09T15:46:28.477" v="842" actId="1076"/>
          <ac:picMkLst>
            <pc:docMk/>
            <pc:sldMk cId="2848521290" sldId="593"/>
            <ac:picMk id="6" creationId="{1C9790E1-8A9C-0795-9138-3DEE4BE003D7}"/>
          </ac:picMkLst>
        </pc:picChg>
        <pc:picChg chg="add mod">
          <ac:chgData name="Wouter Wissink" userId="9761b779-39b9-4c67-a020-27d300cff4ec" providerId="ADAL" clId="{7C77910E-980F-4692-8BD6-943EC30811BC}" dt="2023-08-09T15:47:10.585" v="844" actId="1076"/>
          <ac:picMkLst>
            <pc:docMk/>
            <pc:sldMk cId="2848521290" sldId="593"/>
            <ac:picMk id="8" creationId="{B05CECAE-3052-BFE4-BD3E-CD04AEDE3DFA}"/>
          </ac:picMkLst>
        </pc:picChg>
      </pc:sldChg>
      <pc:sldChg chg="modSp new mod">
        <pc:chgData name="Wouter Wissink" userId="9761b779-39b9-4c67-a020-27d300cff4ec" providerId="ADAL" clId="{7C77910E-980F-4692-8BD6-943EC30811BC}" dt="2023-08-09T14:57:05.884" v="163" actId="108"/>
        <pc:sldMkLst>
          <pc:docMk/>
          <pc:sldMk cId="971946787" sldId="594"/>
        </pc:sldMkLst>
        <pc:spChg chg="mod">
          <ac:chgData name="Wouter Wissink" userId="9761b779-39b9-4c67-a020-27d300cff4ec" providerId="ADAL" clId="{7C77910E-980F-4692-8BD6-943EC30811BC}" dt="2023-08-09T14:57:05.884" v="163" actId="108"/>
          <ac:spMkLst>
            <pc:docMk/>
            <pc:sldMk cId="971946787" sldId="594"/>
            <ac:spMk id="2" creationId="{FB539FD1-EBD3-2791-D9D6-DC83FAF33D92}"/>
          </ac:spMkLst>
        </pc:spChg>
      </pc:sldChg>
      <pc:sldChg chg="modSp new mod">
        <pc:chgData name="Wouter Wissink" userId="9761b779-39b9-4c67-a020-27d300cff4ec" providerId="ADAL" clId="{7C77910E-980F-4692-8BD6-943EC30811BC}" dt="2023-08-09T14:57:33.700" v="166" actId="108"/>
        <pc:sldMkLst>
          <pc:docMk/>
          <pc:sldMk cId="1798833484" sldId="595"/>
        </pc:sldMkLst>
        <pc:spChg chg="mod">
          <ac:chgData name="Wouter Wissink" userId="9761b779-39b9-4c67-a020-27d300cff4ec" providerId="ADAL" clId="{7C77910E-980F-4692-8BD6-943EC30811BC}" dt="2023-08-09T14:57:33.700" v="166" actId="108"/>
          <ac:spMkLst>
            <pc:docMk/>
            <pc:sldMk cId="1798833484" sldId="595"/>
            <ac:spMk id="2" creationId="{C23BD6F1-7697-B939-FA3B-F61E8ED8AB82}"/>
          </ac:spMkLst>
        </pc:spChg>
      </pc:sldChg>
      <pc:sldChg chg="modSp new mod">
        <pc:chgData name="Wouter Wissink" userId="9761b779-39b9-4c67-a020-27d300cff4ec" providerId="ADAL" clId="{7C77910E-980F-4692-8BD6-943EC30811BC}" dt="2023-08-09T14:57:56.547" v="185" actId="5793"/>
        <pc:sldMkLst>
          <pc:docMk/>
          <pc:sldMk cId="250622647" sldId="596"/>
        </pc:sldMkLst>
        <pc:spChg chg="mod">
          <ac:chgData name="Wouter Wissink" userId="9761b779-39b9-4c67-a020-27d300cff4ec" providerId="ADAL" clId="{7C77910E-980F-4692-8BD6-943EC30811BC}" dt="2023-08-09T14:57:56.547" v="185" actId="5793"/>
          <ac:spMkLst>
            <pc:docMk/>
            <pc:sldMk cId="250622647" sldId="596"/>
            <ac:spMk id="2" creationId="{4BCB804C-C1EF-7BA7-A539-6AFF8D451369}"/>
          </ac:spMkLst>
        </pc:spChg>
      </pc:sldChg>
      <pc:sldChg chg="addSp delSp modSp new mod">
        <pc:chgData name="Wouter Wissink" userId="9761b779-39b9-4c67-a020-27d300cff4ec" providerId="ADAL" clId="{7C77910E-980F-4692-8BD6-943EC30811BC}" dt="2023-08-09T15:19:08.844" v="451" actId="1076"/>
        <pc:sldMkLst>
          <pc:docMk/>
          <pc:sldMk cId="582468845" sldId="597"/>
        </pc:sldMkLst>
        <pc:spChg chg="del">
          <ac:chgData name="Wouter Wissink" userId="9761b779-39b9-4c67-a020-27d300cff4ec" providerId="ADAL" clId="{7C77910E-980F-4692-8BD6-943EC30811BC}" dt="2023-08-09T15:17:34.041" v="406" actId="478"/>
          <ac:spMkLst>
            <pc:docMk/>
            <pc:sldMk cId="582468845" sldId="597"/>
            <ac:spMk id="2" creationId="{40A3DABA-17D1-301F-2AA6-46006ABBE140}"/>
          </ac:spMkLst>
        </pc:spChg>
        <pc:spChg chg="del">
          <ac:chgData name="Wouter Wissink" userId="9761b779-39b9-4c67-a020-27d300cff4ec" providerId="ADAL" clId="{7C77910E-980F-4692-8BD6-943EC30811BC}" dt="2023-08-09T15:17:21.225" v="405" actId="478"/>
          <ac:spMkLst>
            <pc:docMk/>
            <pc:sldMk cId="582468845" sldId="597"/>
            <ac:spMk id="3" creationId="{8F5E6A82-3F18-FC0F-92FE-1FB57CD73B04}"/>
          </ac:spMkLst>
        </pc:spChg>
        <pc:spChg chg="add mod">
          <ac:chgData name="Wouter Wissink" userId="9761b779-39b9-4c67-a020-27d300cff4ec" providerId="ADAL" clId="{7C77910E-980F-4692-8BD6-943EC30811BC}" dt="2023-08-09T15:17:39.769" v="408" actId="1076"/>
          <ac:spMkLst>
            <pc:docMk/>
            <pc:sldMk cId="582468845" sldId="597"/>
            <ac:spMk id="5" creationId="{21A78580-E1BC-9C72-60C3-845A580E2129}"/>
          </ac:spMkLst>
        </pc:spChg>
        <pc:spChg chg="add mod">
          <ac:chgData name="Wouter Wissink" userId="9761b779-39b9-4c67-a020-27d300cff4ec" providerId="ADAL" clId="{7C77910E-980F-4692-8BD6-943EC30811BC}" dt="2023-08-09T15:19:08.844" v="451" actId="1076"/>
          <ac:spMkLst>
            <pc:docMk/>
            <pc:sldMk cId="582468845" sldId="597"/>
            <ac:spMk id="8" creationId="{59D1EBB6-60DB-AA07-91E1-70F903836E7B}"/>
          </ac:spMkLst>
        </pc:spChg>
        <pc:picChg chg="add mod">
          <ac:chgData name="Wouter Wissink" userId="9761b779-39b9-4c67-a020-27d300cff4ec" providerId="ADAL" clId="{7C77910E-980F-4692-8BD6-943EC30811BC}" dt="2023-08-09T15:19:03.453" v="449" actId="1076"/>
          <ac:picMkLst>
            <pc:docMk/>
            <pc:sldMk cId="582468845" sldId="597"/>
            <ac:picMk id="7" creationId="{6FF1FD01-2D79-EDFC-879A-3D3F5E5B9A48}"/>
          </ac:picMkLst>
        </pc:picChg>
        <pc:picChg chg="add mod">
          <ac:chgData name="Wouter Wissink" userId="9761b779-39b9-4c67-a020-27d300cff4ec" providerId="ADAL" clId="{7C77910E-980F-4692-8BD6-943EC30811BC}" dt="2023-08-09T15:19:05.813" v="450" actId="1076"/>
          <ac:picMkLst>
            <pc:docMk/>
            <pc:sldMk cId="582468845" sldId="597"/>
            <ac:picMk id="10" creationId="{0BACC45F-14EB-ACD4-A6A3-A0B2084A79B6}"/>
          </ac:picMkLst>
        </pc:picChg>
      </pc:sldChg>
      <pc:sldChg chg="addSp delSp modSp new mod">
        <pc:chgData name="Wouter Wissink" userId="9761b779-39b9-4c67-a020-27d300cff4ec" providerId="ADAL" clId="{7C77910E-980F-4692-8BD6-943EC30811BC}" dt="2023-08-09T15:20:53.801" v="497" actId="20577"/>
        <pc:sldMkLst>
          <pc:docMk/>
          <pc:sldMk cId="2118430001" sldId="598"/>
        </pc:sldMkLst>
        <pc:spChg chg="del">
          <ac:chgData name="Wouter Wissink" userId="9761b779-39b9-4c67-a020-27d300cff4ec" providerId="ADAL" clId="{7C77910E-980F-4692-8BD6-943EC30811BC}" dt="2023-08-09T15:19:29.413" v="453" actId="478"/>
          <ac:spMkLst>
            <pc:docMk/>
            <pc:sldMk cId="2118430001" sldId="598"/>
            <ac:spMk id="2" creationId="{D2668491-99E4-A61A-7D04-3EC441B5E33F}"/>
          </ac:spMkLst>
        </pc:spChg>
        <pc:spChg chg="del">
          <ac:chgData name="Wouter Wissink" userId="9761b779-39b9-4c67-a020-27d300cff4ec" providerId="ADAL" clId="{7C77910E-980F-4692-8BD6-943EC30811BC}" dt="2023-08-09T15:19:31.737" v="454" actId="478"/>
          <ac:spMkLst>
            <pc:docMk/>
            <pc:sldMk cId="2118430001" sldId="598"/>
            <ac:spMk id="3" creationId="{AC3C67F8-FA89-5E39-33C6-8C52E38ADFD4}"/>
          </ac:spMkLst>
        </pc:spChg>
        <pc:spChg chg="add mod">
          <ac:chgData name="Wouter Wissink" userId="9761b779-39b9-4c67-a020-27d300cff4ec" providerId="ADAL" clId="{7C77910E-980F-4692-8BD6-943EC30811BC}" dt="2023-08-09T15:20:13.988" v="476" actId="1076"/>
          <ac:spMkLst>
            <pc:docMk/>
            <pc:sldMk cId="2118430001" sldId="598"/>
            <ac:spMk id="9" creationId="{921A8A3D-6649-C880-678B-1CD6A0E63F7F}"/>
          </ac:spMkLst>
        </pc:spChg>
        <pc:spChg chg="add mod">
          <ac:chgData name="Wouter Wissink" userId="9761b779-39b9-4c67-a020-27d300cff4ec" providerId="ADAL" clId="{7C77910E-980F-4692-8BD6-943EC30811BC}" dt="2023-08-09T15:20:53.801" v="497" actId="20577"/>
          <ac:spMkLst>
            <pc:docMk/>
            <pc:sldMk cId="2118430001" sldId="598"/>
            <ac:spMk id="12" creationId="{38B950F4-0753-C65A-A31A-284A9DD1FBE8}"/>
          </ac:spMkLst>
        </pc:spChg>
        <pc:picChg chg="add mod">
          <ac:chgData name="Wouter Wissink" userId="9761b779-39b9-4c67-a020-27d300cff4ec" providerId="ADAL" clId="{7C77910E-980F-4692-8BD6-943EC30811BC}" dt="2023-08-09T15:19:41.620" v="456" actId="1076"/>
          <ac:picMkLst>
            <pc:docMk/>
            <pc:sldMk cId="2118430001" sldId="598"/>
            <ac:picMk id="6" creationId="{BEA5840B-36B4-CE6C-5C9A-BF2D18497416}"/>
          </ac:picMkLst>
        </pc:picChg>
        <pc:picChg chg="add mod">
          <ac:chgData name="Wouter Wissink" userId="9761b779-39b9-4c67-a020-27d300cff4ec" providerId="ADAL" clId="{7C77910E-980F-4692-8BD6-943EC30811BC}" dt="2023-08-09T15:20:02.244" v="459" actId="1076"/>
          <ac:picMkLst>
            <pc:docMk/>
            <pc:sldMk cId="2118430001" sldId="598"/>
            <ac:picMk id="8" creationId="{0F1D8493-EA56-BD08-5175-4357C659AD91}"/>
          </ac:picMkLst>
        </pc:picChg>
        <pc:picChg chg="add mod">
          <ac:chgData name="Wouter Wissink" userId="9761b779-39b9-4c67-a020-27d300cff4ec" providerId="ADAL" clId="{7C77910E-980F-4692-8BD6-943EC30811BC}" dt="2023-08-09T15:20:38.689" v="480" actId="1076"/>
          <ac:picMkLst>
            <pc:docMk/>
            <pc:sldMk cId="2118430001" sldId="598"/>
            <ac:picMk id="11" creationId="{46845CC1-9476-E937-3695-F586A830C21D}"/>
          </ac:picMkLst>
        </pc:picChg>
      </pc:sldChg>
      <pc:sldChg chg="addSp delSp modSp new mod modAnim">
        <pc:chgData name="Wouter Wissink" userId="9761b779-39b9-4c67-a020-27d300cff4ec" providerId="ADAL" clId="{7C77910E-980F-4692-8BD6-943EC30811BC}" dt="2023-08-09T15:37:51.677" v="648" actId="166"/>
        <pc:sldMkLst>
          <pc:docMk/>
          <pc:sldMk cId="828187055" sldId="599"/>
        </pc:sldMkLst>
        <pc:spChg chg="mod">
          <ac:chgData name="Wouter Wissink" userId="9761b779-39b9-4c67-a020-27d300cff4ec" providerId="ADAL" clId="{7C77910E-980F-4692-8BD6-943EC30811BC}" dt="2023-08-09T15:26:38.499" v="553" actId="27636"/>
          <ac:spMkLst>
            <pc:docMk/>
            <pc:sldMk cId="828187055" sldId="599"/>
            <ac:spMk id="2" creationId="{1029DE0B-C651-E45F-D8A3-B8140547C662}"/>
          </ac:spMkLst>
        </pc:spChg>
        <pc:spChg chg="del">
          <ac:chgData name="Wouter Wissink" userId="9761b779-39b9-4c67-a020-27d300cff4ec" providerId="ADAL" clId="{7C77910E-980F-4692-8BD6-943EC30811BC}" dt="2023-08-09T15:26:40.834" v="554" actId="478"/>
          <ac:spMkLst>
            <pc:docMk/>
            <pc:sldMk cId="828187055" sldId="599"/>
            <ac:spMk id="3" creationId="{C18DBF02-CF75-CF41-7491-236ADAD3A85F}"/>
          </ac:spMkLst>
        </pc:spChg>
        <pc:spChg chg="add mod">
          <ac:chgData name="Wouter Wissink" userId="9761b779-39b9-4c67-a020-27d300cff4ec" providerId="ADAL" clId="{7C77910E-980F-4692-8BD6-943EC30811BC}" dt="2023-08-09T15:35:29.569" v="635" actId="14100"/>
          <ac:spMkLst>
            <pc:docMk/>
            <pc:sldMk cId="828187055" sldId="599"/>
            <ac:spMk id="15" creationId="{F916EC76-D16E-91D3-3A85-8996C2FAEB62}"/>
          </ac:spMkLst>
        </pc:spChg>
        <pc:spChg chg="mod">
          <ac:chgData name="Wouter Wissink" userId="9761b779-39b9-4c67-a020-27d300cff4ec" providerId="ADAL" clId="{7C77910E-980F-4692-8BD6-943EC30811BC}" dt="2023-08-09T15:35:44.401" v="638" actId="14100"/>
          <ac:spMkLst>
            <pc:docMk/>
            <pc:sldMk cId="828187055" sldId="599"/>
            <ac:spMk id="20" creationId="{C50F9CD7-3EC7-1B1D-14C4-94AFB8293D9A}"/>
          </ac:spMkLst>
        </pc:spChg>
        <pc:spChg chg="add mod">
          <ac:chgData name="Wouter Wissink" userId="9761b779-39b9-4c67-a020-27d300cff4ec" providerId="ADAL" clId="{7C77910E-980F-4692-8BD6-943EC30811BC}" dt="2023-08-09T15:34:58.815" v="631" actId="164"/>
          <ac:spMkLst>
            <pc:docMk/>
            <pc:sldMk cId="828187055" sldId="599"/>
            <ac:spMk id="22" creationId="{D9777350-8697-433C-D80E-C66DC752BED1}"/>
          </ac:spMkLst>
        </pc:spChg>
        <pc:spChg chg="add mod">
          <ac:chgData name="Wouter Wissink" userId="9761b779-39b9-4c67-a020-27d300cff4ec" providerId="ADAL" clId="{7C77910E-980F-4692-8BD6-943EC30811BC}" dt="2023-08-09T15:34:58.815" v="631" actId="164"/>
          <ac:spMkLst>
            <pc:docMk/>
            <pc:sldMk cId="828187055" sldId="599"/>
            <ac:spMk id="23" creationId="{8E2B04E5-8CD6-5B55-0282-F613F498383C}"/>
          </ac:spMkLst>
        </pc:spChg>
        <pc:spChg chg="add mod ord">
          <ac:chgData name="Wouter Wissink" userId="9761b779-39b9-4c67-a020-27d300cff4ec" providerId="ADAL" clId="{7C77910E-980F-4692-8BD6-943EC30811BC}" dt="2023-08-09T15:37:36.472" v="647" actId="166"/>
          <ac:spMkLst>
            <pc:docMk/>
            <pc:sldMk cId="828187055" sldId="599"/>
            <ac:spMk id="25" creationId="{B4C0FF6F-B5C8-08F4-F94E-E85073A859F8}"/>
          </ac:spMkLst>
        </pc:spChg>
        <pc:grpChg chg="add mod">
          <ac:chgData name="Wouter Wissink" userId="9761b779-39b9-4c67-a020-27d300cff4ec" providerId="ADAL" clId="{7C77910E-980F-4692-8BD6-943EC30811BC}" dt="2023-08-09T15:34:58.815" v="631" actId="164"/>
          <ac:grpSpMkLst>
            <pc:docMk/>
            <pc:sldMk cId="828187055" sldId="599"/>
            <ac:grpSpMk id="18" creationId="{DF2C393A-D7B2-8ED8-CE34-987FDC807B33}"/>
          </ac:grpSpMkLst>
        </pc:grpChg>
        <pc:grpChg chg="add mod">
          <ac:chgData name="Wouter Wissink" userId="9761b779-39b9-4c67-a020-27d300cff4ec" providerId="ADAL" clId="{7C77910E-980F-4692-8BD6-943EC30811BC}" dt="2023-08-09T15:34:58.815" v="631" actId="164"/>
          <ac:grpSpMkLst>
            <pc:docMk/>
            <pc:sldMk cId="828187055" sldId="599"/>
            <ac:grpSpMk id="19" creationId="{8E8460A1-F50D-D5A1-5273-BF14DCD6837A}"/>
          </ac:grpSpMkLst>
        </pc:grpChg>
        <pc:grpChg chg="add mod ord">
          <ac:chgData name="Wouter Wissink" userId="9761b779-39b9-4c67-a020-27d300cff4ec" providerId="ADAL" clId="{7C77910E-980F-4692-8BD6-943EC30811BC}" dt="2023-08-09T15:37:51.677" v="648" actId="166"/>
          <ac:grpSpMkLst>
            <pc:docMk/>
            <pc:sldMk cId="828187055" sldId="599"/>
            <ac:grpSpMk id="24" creationId="{07522301-20EB-4FA7-91B2-EAF7DF1A9B52}"/>
          </ac:grpSpMkLst>
        </pc:grpChg>
        <pc:picChg chg="add mod">
          <ac:chgData name="Wouter Wissink" userId="9761b779-39b9-4c67-a020-27d300cff4ec" providerId="ADAL" clId="{7C77910E-980F-4692-8BD6-943EC30811BC}" dt="2023-08-09T15:33:37.473" v="587" actId="1076"/>
          <ac:picMkLst>
            <pc:docMk/>
            <pc:sldMk cId="828187055" sldId="599"/>
            <ac:picMk id="6" creationId="{6AAF4EA8-6003-5AC2-8F83-2C5DA23D059A}"/>
          </ac:picMkLst>
        </pc:picChg>
        <pc:picChg chg="add mod">
          <ac:chgData name="Wouter Wissink" userId="9761b779-39b9-4c67-a020-27d300cff4ec" providerId="ADAL" clId="{7C77910E-980F-4692-8BD6-943EC30811BC}" dt="2023-08-09T15:36:57.053" v="640" actId="1076"/>
          <ac:picMkLst>
            <pc:docMk/>
            <pc:sldMk cId="828187055" sldId="599"/>
            <ac:picMk id="8" creationId="{F5C87DAF-6BF5-DB76-B6C8-4CB4D0889728}"/>
          </ac:picMkLst>
        </pc:picChg>
        <pc:picChg chg="add mod">
          <ac:chgData name="Wouter Wissink" userId="9761b779-39b9-4c67-a020-27d300cff4ec" providerId="ADAL" clId="{7C77910E-980F-4692-8BD6-943EC30811BC}" dt="2023-08-09T15:28:13.749" v="564" actId="1076"/>
          <ac:picMkLst>
            <pc:docMk/>
            <pc:sldMk cId="828187055" sldId="599"/>
            <ac:picMk id="10" creationId="{CF482D1D-E063-C508-ED56-AA59BC19FB7A}"/>
          </ac:picMkLst>
        </pc:picChg>
        <pc:picChg chg="add mod">
          <ac:chgData name="Wouter Wissink" userId="9761b779-39b9-4c67-a020-27d300cff4ec" providerId="ADAL" clId="{7C77910E-980F-4692-8BD6-943EC30811BC}" dt="2023-08-09T15:28:41.073" v="567" actId="1076"/>
          <ac:picMkLst>
            <pc:docMk/>
            <pc:sldMk cId="828187055" sldId="599"/>
            <ac:picMk id="12" creationId="{82FBD60D-F2FE-1FF4-EA47-524263BC4F5D}"/>
          </ac:picMkLst>
        </pc:picChg>
        <pc:picChg chg="add mod">
          <ac:chgData name="Wouter Wissink" userId="9761b779-39b9-4c67-a020-27d300cff4ec" providerId="ADAL" clId="{7C77910E-980F-4692-8BD6-943EC30811BC}" dt="2023-08-09T15:30:14.997" v="570" actId="1076"/>
          <ac:picMkLst>
            <pc:docMk/>
            <pc:sldMk cId="828187055" sldId="599"/>
            <ac:picMk id="14" creationId="{D546E7F6-E8F2-230E-CD18-00B2FBA92F28}"/>
          </ac:picMkLst>
        </pc:picChg>
        <pc:cxnChg chg="add mod">
          <ac:chgData name="Wouter Wissink" userId="9761b779-39b9-4c67-a020-27d300cff4ec" providerId="ADAL" clId="{7C77910E-980F-4692-8BD6-943EC30811BC}" dt="2023-08-09T15:33:30.550" v="584" actId="164"/>
          <ac:cxnSpMkLst>
            <pc:docMk/>
            <pc:sldMk cId="828187055" sldId="599"/>
            <ac:cxnSpMk id="17" creationId="{F3665AEF-DD45-C5A8-75E6-2260C76ABF00}"/>
          </ac:cxnSpMkLst>
        </pc:cxnChg>
        <pc:cxnChg chg="mod">
          <ac:chgData name="Wouter Wissink" userId="9761b779-39b9-4c67-a020-27d300cff4ec" providerId="ADAL" clId="{7C77910E-980F-4692-8BD6-943EC30811BC}" dt="2023-08-09T15:33:32.352" v="585"/>
          <ac:cxnSpMkLst>
            <pc:docMk/>
            <pc:sldMk cId="828187055" sldId="599"/>
            <ac:cxnSpMk id="21" creationId="{FA8A82F3-0FFB-5416-25FE-302E7B607AD1}"/>
          </ac:cxnSpMkLst>
        </pc:cxnChg>
      </pc:sldChg>
      <pc:sldChg chg="addSp delSp modSp new mod">
        <pc:chgData name="Wouter Wissink" userId="9761b779-39b9-4c67-a020-27d300cff4ec" providerId="ADAL" clId="{7C77910E-980F-4692-8BD6-943EC30811BC}" dt="2023-08-09T15:42:49.550" v="809" actId="14100"/>
        <pc:sldMkLst>
          <pc:docMk/>
          <pc:sldMk cId="2848078323" sldId="600"/>
        </pc:sldMkLst>
        <pc:spChg chg="mod">
          <ac:chgData name="Wouter Wissink" userId="9761b779-39b9-4c67-a020-27d300cff4ec" providerId="ADAL" clId="{7C77910E-980F-4692-8BD6-943EC30811BC}" dt="2023-08-09T15:38:48.003" v="685" actId="20577"/>
          <ac:spMkLst>
            <pc:docMk/>
            <pc:sldMk cId="2848078323" sldId="600"/>
            <ac:spMk id="2" creationId="{1BFE3AD0-D064-D5C3-7E10-E5DAF19B2550}"/>
          </ac:spMkLst>
        </pc:spChg>
        <pc:spChg chg="del">
          <ac:chgData name="Wouter Wissink" userId="9761b779-39b9-4c67-a020-27d300cff4ec" providerId="ADAL" clId="{7C77910E-980F-4692-8BD6-943EC30811BC}" dt="2023-08-09T15:39:09.147" v="686" actId="478"/>
          <ac:spMkLst>
            <pc:docMk/>
            <pc:sldMk cId="2848078323" sldId="600"/>
            <ac:spMk id="3" creationId="{1C158884-309C-60DD-32FE-A5537796E00F}"/>
          </ac:spMkLst>
        </pc:spChg>
        <pc:spChg chg="add mod">
          <ac:chgData name="Wouter Wissink" userId="9761b779-39b9-4c67-a020-27d300cff4ec" providerId="ADAL" clId="{7C77910E-980F-4692-8BD6-943EC30811BC}" dt="2023-08-09T15:41:30.908" v="757" actId="1076"/>
          <ac:spMkLst>
            <pc:docMk/>
            <pc:sldMk cId="2848078323" sldId="600"/>
            <ac:spMk id="9" creationId="{D0276B2B-41E7-7DA7-17E0-144FD9B980E9}"/>
          </ac:spMkLst>
        </pc:spChg>
        <pc:spChg chg="add mod">
          <ac:chgData name="Wouter Wissink" userId="9761b779-39b9-4c67-a020-27d300cff4ec" providerId="ADAL" clId="{7C77910E-980F-4692-8BD6-943EC30811BC}" dt="2023-08-09T15:42:01.957" v="761" actId="1076"/>
          <ac:spMkLst>
            <pc:docMk/>
            <pc:sldMk cId="2848078323" sldId="600"/>
            <ac:spMk id="11" creationId="{674BB144-9E68-BF05-238C-17401075B2C5}"/>
          </ac:spMkLst>
        </pc:spChg>
        <pc:spChg chg="add mod">
          <ac:chgData name="Wouter Wissink" userId="9761b779-39b9-4c67-a020-27d300cff4ec" providerId="ADAL" clId="{7C77910E-980F-4692-8BD6-943EC30811BC}" dt="2023-08-09T15:42:38.146" v="806" actId="1076"/>
          <ac:spMkLst>
            <pc:docMk/>
            <pc:sldMk cId="2848078323" sldId="600"/>
            <ac:spMk id="12" creationId="{42565170-1CA0-2EBC-7800-ACB7B3D4F0A0}"/>
          </ac:spMkLst>
        </pc:spChg>
        <pc:picChg chg="add mod">
          <ac:chgData name="Wouter Wissink" userId="9761b779-39b9-4c67-a020-27d300cff4ec" providerId="ADAL" clId="{7C77910E-980F-4692-8BD6-943EC30811BC}" dt="2023-08-09T15:41:34.942" v="758" actId="1076"/>
          <ac:picMkLst>
            <pc:docMk/>
            <pc:sldMk cId="2848078323" sldId="600"/>
            <ac:picMk id="6" creationId="{694778F4-E826-A2AE-0CD1-6BE4BDB8121B}"/>
          </ac:picMkLst>
        </pc:picChg>
        <pc:picChg chg="add mod">
          <ac:chgData name="Wouter Wissink" userId="9761b779-39b9-4c67-a020-27d300cff4ec" providerId="ADAL" clId="{7C77910E-980F-4692-8BD6-943EC30811BC}" dt="2023-08-09T15:40:57.580" v="691" actId="1076"/>
          <ac:picMkLst>
            <pc:docMk/>
            <pc:sldMk cId="2848078323" sldId="600"/>
            <ac:picMk id="8" creationId="{525DEA44-79B5-75DF-E2DE-F2F0CA59751E}"/>
          </ac:picMkLst>
        </pc:picChg>
        <pc:cxnChg chg="add mod">
          <ac:chgData name="Wouter Wissink" userId="9761b779-39b9-4c67-a020-27d300cff4ec" providerId="ADAL" clId="{7C77910E-980F-4692-8BD6-943EC30811BC}" dt="2023-08-09T15:42:49.550" v="809" actId="14100"/>
          <ac:cxnSpMkLst>
            <pc:docMk/>
            <pc:sldMk cId="2848078323" sldId="600"/>
            <ac:cxnSpMk id="14" creationId="{E4768E34-D8AA-26D9-5270-2180A409F18C}"/>
          </ac:cxnSpMkLst>
        </pc:cxnChg>
      </pc:sldChg>
      <pc:sldChg chg="addSp delSp modSp new mod">
        <pc:chgData name="Wouter Wissink" userId="9761b779-39b9-4c67-a020-27d300cff4ec" providerId="ADAL" clId="{7C77910E-980F-4692-8BD6-943EC30811BC}" dt="2023-08-09T15:54:43.906" v="1323" actId="1076"/>
        <pc:sldMkLst>
          <pc:docMk/>
          <pc:sldMk cId="3553521955" sldId="601"/>
        </pc:sldMkLst>
        <pc:spChg chg="mod">
          <ac:chgData name="Wouter Wissink" userId="9761b779-39b9-4c67-a020-27d300cff4ec" providerId="ADAL" clId="{7C77910E-980F-4692-8BD6-943EC30811BC}" dt="2023-08-09T15:52:54.109" v="1085" actId="20577"/>
          <ac:spMkLst>
            <pc:docMk/>
            <pc:sldMk cId="3553521955" sldId="601"/>
            <ac:spMk id="2" creationId="{42D0686A-005C-1F7C-E96E-923A6D56B74C}"/>
          </ac:spMkLst>
        </pc:spChg>
        <pc:spChg chg="del">
          <ac:chgData name="Wouter Wissink" userId="9761b779-39b9-4c67-a020-27d300cff4ec" providerId="ADAL" clId="{7C77910E-980F-4692-8BD6-943EC30811BC}" dt="2023-08-09T15:52:08.112" v="1048" actId="478"/>
          <ac:spMkLst>
            <pc:docMk/>
            <pc:sldMk cId="3553521955" sldId="601"/>
            <ac:spMk id="3" creationId="{8BB634BA-54C3-8DBD-CA7C-18D0EC743D7C}"/>
          </ac:spMkLst>
        </pc:spChg>
        <pc:spChg chg="add mod">
          <ac:chgData name="Wouter Wissink" userId="9761b779-39b9-4c67-a020-27d300cff4ec" providerId="ADAL" clId="{7C77910E-980F-4692-8BD6-943EC30811BC}" dt="2023-08-09T15:54:43.906" v="1323" actId="1076"/>
          <ac:spMkLst>
            <pc:docMk/>
            <pc:sldMk cId="3553521955" sldId="601"/>
            <ac:spMk id="7" creationId="{340E6719-346C-A5BF-F585-3C3398F1637E}"/>
          </ac:spMkLst>
        </pc:spChg>
        <pc:picChg chg="add mod">
          <ac:chgData name="Wouter Wissink" userId="9761b779-39b9-4c67-a020-27d300cff4ec" providerId="ADAL" clId="{7C77910E-980F-4692-8BD6-943EC30811BC}" dt="2023-08-09T15:53:13.642" v="1086" actId="1076"/>
          <ac:picMkLst>
            <pc:docMk/>
            <pc:sldMk cId="3553521955" sldId="601"/>
            <ac:picMk id="6" creationId="{07D080F9-0780-A97C-37E0-F6E4709D4C96}"/>
          </ac:picMkLst>
        </pc:picChg>
      </pc:sldChg>
    </pc:docChg>
  </pc:docChgLst>
  <pc:docChgLst>
    <pc:chgData name="Wouter Wissink" userId="9761b779-39b9-4c67-a020-27d300cff4ec" providerId="ADAL" clId="{53C418A2-8A13-4569-B5B2-A88C28909DAB}"/>
    <pc:docChg chg="undo custSel modSld">
      <pc:chgData name="Wouter Wissink" userId="9761b779-39b9-4c67-a020-27d300cff4ec" providerId="ADAL" clId="{53C418A2-8A13-4569-B5B2-A88C28909DAB}" dt="2023-09-04T08:49:16.838" v="1099"/>
      <pc:docMkLst>
        <pc:docMk/>
      </pc:docMkLst>
      <pc:sldChg chg="modSp mod">
        <pc:chgData name="Wouter Wissink" userId="9761b779-39b9-4c67-a020-27d300cff4ec" providerId="ADAL" clId="{53C418A2-8A13-4569-B5B2-A88C28909DAB}" dt="2023-09-04T08:44:46.369" v="1034" actId="14100"/>
        <pc:sldMkLst>
          <pc:docMk/>
          <pc:sldMk cId="4170106880" sldId="256"/>
        </pc:sldMkLst>
        <pc:spChg chg="mod">
          <ac:chgData name="Wouter Wissink" userId="9761b779-39b9-4c67-a020-27d300cff4ec" providerId="ADAL" clId="{53C418A2-8A13-4569-B5B2-A88C28909DAB}" dt="2023-09-04T08:44:46.369" v="1034" actId="14100"/>
          <ac:spMkLst>
            <pc:docMk/>
            <pc:sldMk cId="4170106880" sldId="256"/>
            <ac:spMk id="2" creationId="{00000000-0000-0000-0000-000000000000}"/>
          </ac:spMkLst>
        </pc:spChg>
      </pc:sldChg>
      <pc:sldChg chg="modSp mod">
        <pc:chgData name="Wouter Wissink" userId="9761b779-39b9-4c67-a020-27d300cff4ec" providerId="ADAL" clId="{53C418A2-8A13-4569-B5B2-A88C28909DAB}" dt="2023-09-04T08:08:34.584" v="258" actId="108"/>
        <pc:sldMkLst>
          <pc:docMk/>
          <pc:sldMk cId="1687860044" sldId="585"/>
        </pc:sldMkLst>
        <pc:spChg chg="mod">
          <ac:chgData name="Wouter Wissink" userId="9761b779-39b9-4c67-a020-27d300cff4ec" providerId="ADAL" clId="{53C418A2-8A13-4569-B5B2-A88C28909DAB}" dt="2023-09-04T08:08:34.584" v="258" actId="108"/>
          <ac:spMkLst>
            <pc:docMk/>
            <pc:sldMk cId="1687860044" sldId="585"/>
            <ac:spMk id="27" creationId="{03DA7F9E-3A5D-A0E7-301D-6AF3E20D801D}"/>
          </ac:spMkLst>
        </pc:spChg>
        <pc:spChg chg="mod">
          <ac:chgData name="Wouter Wissink" userId="9761b779-39b9-4c67-a020-27d300cff4ec" providerId="ADAL" clId="{53C418A2-8A13-4569-B5B2-A88C28909DAB}" dt="2023-09-04T08:04:13.957" v="218" actId="14100"/>
          <ac:spMkLst>
            <pc:docMk/>
            <pc:sldMk cId="1687860044" sldId="585"/>
            <ac:spMk id="33" creationId="{B7021539-CE7E-A574-341D-F52CE302524C}"/>
          </ac:spMkLst>
        </pc:spChg>
        <pc:spChg chg="mod">
          <ac:chgData name="Wouter Wissink" userId="9761b779-39b9-4c67-a020-27d300cff4ec" providerId="ADAL" clId="{53C418A2-8A13-4569-B5B2-A88C28909DAB}" dt="2023-09-04T08:01:12.925" v="76" actId="20577"/>
          <ac:spMkLst>
            <pc:docMk/>
            <pc:sldMk cId="1687860044" sldId="585"/>
            <ac:spMk id="40" creationId="{C1E37191-2990-45A5-BCA1-E7AFB9ADA756}"/>
          </ac:spMkLst>
        </pc:spChg>
        <pc:cxnChg chg="mod">
          <ac:chgData name="Wouter Wissink" userId="9761b779-39b9-4c67-a020-27d300cff4ec" providerId="ADAL" clId="{53C418A2-8A13-4569-B5B2-A88C28909DAB}" dt="2023-09-04T08:04:13.957" v="218" actId="14100"/>
          <ac:cxnSpMkLst>
            <pc:docMk/>
            <pc:sldMk cId="1687860044" sldId="585"/>
            <ac:cxnSpMk id="37" creationId="{B42EBB15-40AB-04EB-51B1-F2BB7ED344A6}"/>
          </ac:cxnSpMkLst>
        </pc:cxnChg>
      </pc:sldChg>
      <pc:sldChg chg="addSp delSp modSp mod">
        <pc:chgData name="Wouter Wissink" userId="9761b779-39b9-4c67-a020-27d300cff4ec" providerId="ADAL" clId="{53C418A2-8A13-4569-B5B2-A88C28909DAB}" dt="2023-09-04T08:10:47.382" v="285"/>
        <pc:sldMkLst>
          <pc:docMk/>
          <pc:sldMk cId="3935717707" sldId="586"/>
        </pc:sldMkLst>
        <pc:spChg chg="add mod">
          <ac:chgData name="Wouter Wissink" userId="9761b779-39b9-4c67-a020-27d300cff4ec" providerId="ADAL" clId="{53C418A2-8A13-4569-B5B2-A88C28909DAB}" dt="2023-09-04T08:10:18.570" v="279" actId="1076"/>
          <ac:spMkLst>
            <pc:docMk/>
            <pc:sldMk cId="3935717707" sldId="586"/>
            <ac:spMk id="2" creationId="{8A41719D-A4A1-2490-211B-F745DAFA617B}"/>
          </ac:spMkLst>
        </pc:spChg>
        <pc:spChg chg="add mod">
          <ac:chgData name="Wouter Wissink" userId="9761b779-39b9-4c67-a020-27d300cff4ec" providerId="ADAL" clId="{53C418A2-8A13-4569-B5B2-A88C28909DAB}" dt="2023-09-04T08:10:09.538" v="277" actId="1076"/>
          <ac:spMkLst>
            <pc:docMk/>
            <pc:sldMk cId="3935717707" sldId="586"/>
            <ac:spMk id="5" creationId="{91BCC744-7729-C016-C72B-A4A27D998E52}"/>
          </ac:spMkLst>
        </pc:spChg>
        <pc:spChg chg="add mod">
          <ac:chgData name="Wouter Wissink" userId="9761b779-39b9-4c67-a020-27d300cff4ec" providerId="ADAL" clId="{53C418A2-8A13-4569-B5B2-A88C28909DAB}" dt="2023-09-04T08:10:24.914" v="281" actId="1076"/>
          <ac:spMkLst>
            <pc:docMk/>
            <pc:sldMk cId="3935717707" sldId="586"/>
            <ac:spMk id="6" creationId="{9081BB8A-0799-24EC-012E-4369AD1A9E99}"/>
          </ac:spMkLst>
        </pc:spChg>
        <pc:spChg chg="add mod">
          <ac:chgData name="Wouter Wissink" userId="9761b779-39b9-4c67-a020-27d300cff4ec" providerId="ADAL" clId="{53C418A2-8A13-4569-B5B2-A88C28909DAB}" dt="2023-09-04T08:10:31.945" v="283" actId="1076"/>
          <ac:spMkLst>
            <pc:docMk/>
            <pc:sldMk cId="3935717707" sldId="586"/>
            <ac:spMk id="7" creationId="{8077564F-2C8C-CA82-A13F-B57A8132D44A}"/>
          </ac:spMkLst>
        </pc:spChg>
        <pc:spChg chg="del">
          <ac:chgData name="Wouter Wissink" userId="9761b779-39b9-4c67-a020-27d300cff4ec" providerId="ADAL" clId="{53C418A2-8A13-4569-B5B2-A88C28909DAB}" dt="2023-09-04T08:10:03.721" v="276" actId="478"/>
          <ac:spMkLst>
            <pc:docMk/>
            <pc:sldMk cId="3935717707" sldId="586"/>
            <ac:spMk id="27" creationId="{03DA7F9E-3A5D-A0E7-301D-6AF3E20D801D}"/>
          </ac:spMkLst>
        </pc:spChg>
        <pc:spChg chg="del">
          <ac:chgData name="Wouter Wissink" userId="9761b779-39b9-4c67-a020-27d300cff4ec" providerId="ADAL" clId="{53C418A2-8A13-4569-B5B2-A88C28909DAB}" dt="2023-09-04T08:10:12.436" v="278" actId="478"/>
          <ac:spMkLst>
            <pc:docMk/>
            <pc:sldMk cId="3935717707" sldId="586"/>
            <ac:spMk id="31" creationId="{CAF3FBE5-27A6-9E14-5123-4F59AF7479CB}"/>
          </ac:spMkLst>
        </pc:spChg>
        <pc:spChg chg="del">
          <ac:chgData name="Wouter Wissink" userId="9761b779-39b9-4c67-a020-27d300cff4ec" providerId="ADAL" clId="{53C418A2-8A13-4569-B5B2-A88C28909DAB}" dt="2023-09-04T08:10:21.289" v="280" actId="478"/>
          <ac:spMkLst>
            <pc:docMk/>
            <pc:sldMk cId="3935717707" sldId="586"/>
            <ac:spMk id="33" creationId="{B7021539-CE7E-A574-341D-F52CE302524C}"/>
          </ac:spMkLst>
        </pc:spChg>
        <pc:spChg chg="del">
          <ac:chgData name="Wouter Wissink" userId="9761b779-39b9-4c67-a020-27d300cff4ec" providerId="ADAL" clId="{53C418A2-8A13-4569-B5B2-A88C28909DAB}" dt="2023-09-04T08:10:27.437" v="282" actId="478"/>
          <ac:spMkLst>
            <pc:docMk/>
            <pc:sldMk cId="3935717707" sldId="586"/>
            <ac:spMk id="35" creationId="{6DA1D122-D88E-A9BB-CB05-806FEAE04E2D}"/>
          </ac:spMkLst>
        </pc:spChg>
        <pc:spChg chg="mod">
          <ac:chgData name="Wouter Wissink" userId="9761b779-39b9-4c67-a020-27d300cff4ec" providerId="ADAL" clId="{53C418A2-8A13-4569-B5B2-A88C28909DAB}" dt="2023-09-04T08:10:47.382" v="285"/>
          <ac:spMkLst>
            <pc:docMk/>
            <pc:sldMk cId="3935717707" sldId="586"/>
            <ac:spMk id="40" creationId="{C1E37191-2990-45A5-BCA1-E7AFB9ADA756}"/>
          </ac:spMkLst>
        </pc:spChg>
        <pc:cxnChg chg="mod">
          <ac:chgData name="Wouter Wissink" userId="9761b779-39b9-4c67-a020-27d300cff4ec" providerId="ADAL" clId="{53C418A2-8A13-4569-B5B2-A88C28909DAB}" dt="2023-09-04T08:10:21.289" v="280" actId="478"/>
          <ac:cxnSpMkLst>
            <pc:docMk/>
            <pc:sldMk cId="3935717707" sldId="586"/>
            <ac:cxnSpMk id="37" creationId="{B42EBB15-40AB-04EB-51B1-F2BB7ED344A6}"/>
          </ac:cxnSpMkLst>
        </pc:cxnChg>
      </pc:sldChg>
      <pc:sldChg chg="addSp delSp modSp mod">
        <pc:chgData name="Wouter Wissink" userId="9761b779-39b9-4c67-a020-27d300cff4ec" providerId="ADAL" clId="{53C418A2-8A13-4569-B5B2-A88C28909DAB}" dt="2023-09-04T08:10:43.376" v="284"/>
        <pc:sldMkLst>
          <pc:docMk/>
          <pc:sldMk cId="4214201934" sldId="587"/>
        </pc:sldMkLst>
        <pc:spChg chg="add mod">
          <ac:chgData name="Wouter Wissink" userId="9761b779-39b9-4c67-a020-27d300cff4ec" providerId="ADAL" clId="{53C418A2-8A13-4569-B5B2-A88C28909DAB}" dt="2023-09-04T08:08:54.648" v="261" actId="108"/>
          <ac:spMkLst>
            <pc:docMk/>
            <pc:sldMk cId="4214201934" sldId="587"/>
            <ac:spMk id="2" creationId="{8F073DE0-BD2C-AD57-72A1-B000B9B639EA}"/>
          </ac:spMkLst>
        </pc:spChg>
        <pc:spChg chg="add mod">
          <ac:chgData name="Wouter Wissink" userId="9761b779-39b9-4c67-a020-27d300cff4ec" providerId="ADAL" clId="{53C418A2-8A13-4569-B5B2-A88C28909DAB}" dt="2023-09-04T08:06:25.142" v="244" actId="1076"/>
          <ac:spMkLst>
            <pc:docMk/>
            <pc:sldMk cId="4214201934" sldId="587"/>
            <ac:spMk id="5" creationId="{01CA461B-58AB-6BE0-1450-03BF31B8493A}"/>
          </ac:spMkLst>
        </pc:spChg>
        <pc:spChg chg="add mod">
          <ac:chgData name="Wouter Wissink" userId="9761b779-39b9-4c67-a020-27d300cff4ec" providerId="ADAL" clId="{53C418A2-8A13-4569-B5B2-A88C28909DAB}" dt="2023-09-04T08:08:25.731" v="257" actId="108"/>
          <ac:spMkLst>
            <pc:docMk/>
            <pc:sldMk cId="4214201934" sldId="587"/>
            <ac:spMk id="7" creationId="{7AFC1DEE-7954-992C-520A-FC0C7F3C5F8E}"/>
          </ac:spMkLst>
        </pc:spChg>
        <pc:spChg chg="del">
          <ac:chgData name="Wouter Wissink" userId="9761b779-39b9-4c67-a020-27d300cff4ec" providerId="ADAL" clId="{53C418A2-8A13-4569-B5B2-A88C28909DAB}" dt="2023-09-04T08:04:54.583" v="220" actId="478"/>
          <ac:spMkLst>
            <pc:docMk/>
            <pc:sldMk cId="4214201934" sldId="587"/>
            <ac:spMk id="27" creationId="{03DA7F9E-3A5D-A0E7-301D-6AF3E20D801D}"/>
          </ac:spMkLst>
        </pc:spChg>
        <pc:spChg chg="mod">
          <ac:chgData name="Wouter Wissink" userId="9761b779-39b9-4c67-a020-27d300cff4ec" providerId="ADAL" clId="{53C418A2-8A13-4569-B5B2-A88C28909DAB}" dt="2023-09-04T08:09:06.605" v="263" actId="1076"/>
          <ac:spMkLst>
            <pc:docMk/>
            <pc:sldMk cId="4214201934" sldId="587"/>
            <ac:spMk id="31" creationId="{CAF3FBE5-27A6-9E14-5123-4F59AF7479CB}"/>
          </ac:spMkLst>
        </pc:spChg>
        <pc:spChg chg="del">
          <ac:chgData name="Wouter Wissink" userId="9761b779-39b9-4c67-a020-27d300cff4ec" providerId="ADAL" clId="{53C418A2-8A13-4569-B5B2-A88C28909DAB}" dt="2023-09-04T08:06:22.255" v="243" actId="478"/>
          <ac:spMkLst>
            <pc:docMk/>
            <pc:sldMk cId="4214201934" sldId="587"/>
            <ac:spMk id="33" creationId="{B7021539-CE7E-A574-341D-F52CE302524C}"/>
          </ac:spMkLst>
        </pc:spChg>
        <pc:spChg chg="del">
          <ac:chgData name="Wouter Wissink" userId="9761b779-39b9-4c67-a020-27d300cff4ec" providerId="ADAL" clId="{53C418A2-8A13-4569-B5B2-A88C28909DAB}" dt="2023-09-04T08:08:07.677" v="254" actId="478"/>
          <ac:spMkLst>
            <pc:docMk/>
            <pc:sldMk cId="4214201934" sldId="587"/>
            <ac:spMk id="35" creationId="{6DA1D122-D88E-A9BB-CB05-806FEAE04E2D}"/>
          </ac:spMkLst>
        </pc:spChg>
        <pc:spChg chg="mod">
          <ac:chgData name="Wouter Wissink" userId="9761b779-39b9-4c67-a020-27d300cff4ec" providerId="ADAL" clId="{53C418A2-8A13-4569-B5B2-A88C28909DAB}" dt="2023-09-04T08:10:43.376" v="284"/>
          <ac:spMkLst>
            <pc:docMk/>
            <pc:sldMk cId="4214201934" sldId="587"/>
            <ac:spMk id="40" creationId="{C1E37191-2990-45A5-BCA1-E7AFB9ADA756}"/>
          </ac:spMkLst>
        </pc:spChg>
        <pc:cxnChg chg="mod">
          <ac:chgData name="Wouter Wissink" userId="9761b779-39b9-4c67-a020-27d300cff4ec" providerId="ADAL" clId="{53C418A2-8A13-4569-B5B2-A88C28909DAB}" dt="2023-09-04T08:09:19.744" v="273" actId="1036"/>
          <ac:cxnSpMkLst>
            <pc:docMk/>
            <pc:sldMk cId="4214201934" sldId="587"/>
            <ac:cxnSpMk id="30" creationId="{54686E21-2C6A-EB8A-0530-48B506F3C261}"/>
          </ac:cxnSpMkLst>
        </pc:cxnChg>
        <pc:cxnChg chg="mod">
          <ac:chgData name="Wouter Wissink" userId="9761b779-39b9-4c67-a020-27d300cff4ec" providerId="ADAL" clId="{53C418A2-8A13-4569-B5B2-A88C28909DAB}" dt="2023-09-04T08:06:22.255" v="243" actId="478"/>
          <ac:cxnSpMkLst>
            <pc:docMk/>
            <pc:sldMk cId="4214201934" sldId="587"/>
            <ac:cxnSpMk id="37" creationId="{B42EBB15-40AB-04EB-51B1-F2BB7ED344A6}"/>
          </ac:cxnSpMkLst>
        </pc:cxnChg>
        <pc:cxnChg chg="mod">
          <ac:chgData name="Wouter Wissink" userId="9761b779-39b9-4c67-a020-27d300cff4ec" providerId="ADAL" clId="{53C418A2-8A13-4569-B5B2-A88C28909DAB}" dt="2023-09-04T08:08:07.677" v="254" actId="478"/>
          <ac:cxnSpMkLst>
            <pc:docMk/>
            <pc:sldMk cId="4214201934" sldId="587"/>
            <ac:cxnSpMk id="39" creationId="{486B782F-DC17-BF0B-44ED-8205B6F0E76C}"/>
          </ac:cxnSpMkLst>
        </pc:cxnChg>
      </pc:sldChg>
      <pc:sldChg chg="addSp delSp modSp mod">
        <pc:chgData name="Wouter Wissink" userId="9761b779-39b9-4c67-a020-27d300cff4ec" providerId="ADAL" clId="{53C418A2-8A13-4569-B5B2-A88C28909DAB}" dt="2023-09-04T08:46:30.600" v="1051" actId="1037"/>
        <pc:sldMkLst>
          <pc:docMk/>
          <pc:sldMk cId="3603218708" sldId="588"/>
        </pc:sldMkLst>
        <pc:spChg chg="mod">
          <ac:chgData name="Wouter Wissink" userId="9761b779-39b9-4c67-a020-27d300cff4ec" providerId="ADAL" clId="{53C418A2-8A13-4569-B5B2-A88C28909DAB}" dt="2023-09-04T08:19:15.584" v="506" actId="20577"/>
          <ac:spMkLst>
            <pc:docMk/>
            <pc:sldMk cId="3603218708" sldId="588"/>
            <ac:spMk id="2" creationId="{8FA21466-3CDD-882F-ACF6-88A7735039F1}"/>
          </ac:spMkLst>
        </pc:spChg>
        <pc:spChg chg="add mod ord">
          <ac:chgData name="Wouter Wissink" userId="9761b779-39b9-4c67-a020-27d300cff4ec" providerId="ADAL" clId="{53C418A2-8A13-4569-B5B2-A88C28909DAB}" dt="2023-09-04T08:46:30.600" v="1051" actId="1037"/>
          <ac:spMkLst>
            <pc:docMk/>
            <pc:sldMk cId="3603218708" sldId="588"/>
            <ac:spMk id="3" creationId="{F26A0A13-8660-C142-5744-E6F204297AA8}"/>
          </ac:spMkLst>
        </pc:spChg>
        <pc:spChg chg="add mod">
          <ac:chgData name="Wouter Wissink" userId="9761b779-39b9-4c67-a020-27d300cff4ec" providerId="ADAL" clId="{53C418A2-8A13-4569-B5B2-A88C28909DAB}" dt="2023-09-04T08:12:23.883" v="321" actId="2085"/>
          <ac:spMkLst>
            <pc:docMk/>
            <pc:sldMk cId="3603218708" sldId="588"/>
            <ac:spMk id="5" creationId="{5A986522-EE49-674F-8733-DD0FDE8F59AE}"/>
          </ac:spMkLst>
        </pc:spChg>
        <pc:spChg chg="add mod ord">
          <ac:chgData name="Wouter Wissink" userId="9761b779-39b9-4c67-a020-27d300cff4ec" providerId="ADAL" clId="{53C418A2-8A13-4569-B5B2-A88C28909DAB}" dt="2023-09-04T08:46:30.600" v="1051" actId="1037"/>
          <ac:spMkLst>
            <pc:docMk/>
            <pc:sldMk cId="3603218708" sldId="588"/>
            <ac:spMk id="9" creationId="{84D39CC2-9DD2-0778-F3A7-382865D4DC02}"/>
          </ac:spMkLst>
        </pc:spChg>
        <pc:spChg chg="mod">
          <ac:chgData name="Wouter Wissink" userId="9761b779-39b9-4c67-a020-27d300cff4ec" providerId="ADAL" clId="{53C418A2-8A13-4569-B5B2-A88C28909DAB}" dt="2023-09-04T08:15:31.933" v="376" actId="20577"/>
          <ac:spMkLst>
            <pc:docMk/>
            <pc:sldMk cId="3603218708" sldId="588"/>
            <ac:spMk id="12" creationId="{0654C1FE-374B-F918-12AC-5D953A93D064}"/>
          </ac:spMkLst>
        </pc:spChg>
        <pc:spChg chg="mod">
          <ac:chgData name="Wouter Wissink" userId="9761b779-39b9-4c67-a020-27d300cff4ec" providerId="ADAL" clId="{53C418A2-8A13-4569-B5B2-A88C28909DAB}" dt="2023-09-04T08:15:47.940" v="396" actId="20577"/>
          <ac:spMkLst>
            <pc:docMk/>
            <pc:sldMk cId="3603218708" sldId="588"/>
            <ac:spMk id="13" creationId="{D49179C7-4939-52E6-988C-F92FBD996E7E}"/>
          </ac:spMkLst>
        </pc:spChg>
        <pc:spChg chg="mod">
          <ac:chgData name="Wouter Wissink" userId="9761b779-39b9-4c67-a020-27d300cff4ec" providerId="ADAL" clId="{53C418A2-8A13-4569-B5B2-A88C28909DAB}" dt="2023-09-04T08:16:24.627" v="420" actId="6549"/>
          <ac:spMkLst>
            <pc:docMk/>
            <pc:sldMk cId="3603218708" sldId="588"/>
            <ac:spMk id="14" creationId="{9C62C3B5-619D-9C0E-DA77-A762104640E1}"/>
          </ac:spMkLst>
        </pc:spChg>
        <pc:spChg chg="add mod">
          <ac:chgData name="Wouter Wissink" userId="9761b779-39b9-4c67-a020-27d300cff4ec" providerId="ADAL" clId="{53C418A2-8A13-4569-B5B2-A88C28909DAB}" dt="2023-09-04T08:13:46.839" v="334" actId="2085"/>
          <ac:spMkLst>
            <pc:docMk/>
            <pc:sldMk cId="3603218708" sldId="588"/>
            <ac:spMk id="15" creationId="{7DBC35D8-4DA8-6954-E575-30CE89CBB95F}"/>
          </ac:spMkLst>
        </pc:spChg>
        <pc:spChg chg="del mod">
          <ac:chgData name="Wouter Wissink" userId="9761b779-39b9-4c67-a020-27d300cff4ec" providerId="ADAL" clId="{53C418A2-8A13-4569-B5B2-A88C28909DAB}" dt="2023-09-04T08:18:11.345" v="449" actId="478"/>
          <ac:spMkLst>
            <pc:docMk/>
            <pc:sldMk cId="3603218708" sldId="588"/>
            <ac:spMk id="19" creationId="{C155D34C-14D0-DAEC-1830-7E7979404130}"/>
          </ac:spMkLst>
        </pc:spChg>
        <pc:spChg chg="add mod">
          <ac:chgData name="Wouter Wissink" userId="9761b779-39b9-4c67-a020-27d300cff4ec" providerId="ADAL" clId="{53C418A2-8A13-4569-B5B2-A88C28909DAB}" dt="2023-09-04T08:14:55.830" v="347" actId="1076"/>
          <ac:spMkLst>
            <pc:docMk/>
            <pc:sldMk cId="3603218708" sldId="588"/>
            <ac:spMk id="20" creationId="{175E8283-283F-67FE-563F-125AE6805EF9}"/>
          </ac:spMkLst>
        </pc:spChg>
        <pc:spChg chg="add mod">
          <ac:chgData name="Wouter Wissink" userId="9761b779-39b9-4c67-a020-27d300cff4ec" providerId="ADAL" clId="{53C418A2-8A13-4569-B5B2-A88C28909DAB}" dt="2023-09-04T08:46:30.600" v="1051" actId="1037"/>
          <ac:spMkLst>
            <pc:docMk/>
            <pc:sldMk cId="3603218708" sldId="588"/>
            <ac:spMk id="21" creationId="{8756A856-E8AE-0F02-D632-2EEAC68450B4}"/>
          </ac:spMkLst>
        </pc:spChg>
        <pc:spChg chg="add mod">
          <ac:chgData name="Wouter Wissink" userId="9761b779-39b9-4c67-a020-27d300cff4ec" providerId="ADAL" clId="{53C418A2-8A13-4569-B5B2-A88C28909DAB}" dt="2023-09-04T08:18:32.731" v="452" actId="1076"/>
          <ac:spMkLst>
            <pc:docMk/>
            <pc:sldMk cId="3603218708" sldId="588"/>
            <ac:spMk id="23" creationId="{E68F7B13-BEBA-0A92-5A96-1C3A87E1A2A7}"/>
          </ac:spMkLst>
        </pc:spChg>
        <pc:grpChg chg="mod">
          <ac:chgData name="Wouter Wissink" userId="9761b779-39b9-4c67-a020-27d300cff4ec" providerId="ADAL" clId="{53C418A2-8A13-4569-B5B2-A88C28909DAB}" dt="2023-09-04T08:14:39.558" v="345" actId="1076"/>
          <ac:grpSpMkLst>
            <pc:docMk/>
            <pc:sldMk cId="3603218708" sldId="588"/>
            <ac:grpSpMk id="11" creationId="{37C280F4-433D-B0ED-7DD6-0F24D15F6192}"/>
          </ac:grpSpMkLst>
        </pc:grpChg>
      </pc:sldChg>
      <pc:sldChg chg="modSp mod">
        <pc:chgData name="Wouter Wissink" userId="9761b779-39b9-4c67-a020-27d300cff4ec" providerId="ADAL" clId="{53C418A2-8A13-4569-B5B2-A88C28909DAB}" dt="2023-09-04T08:26:53.925" v="902" actId="1076"/>
        <pc:sldMkLst>
          <pc:docMk/>
          <pc:sldMk cId="3201874171" sldId="589"/>
        </pc:sldMkLst>
        <pc:spChg chg="mod">
          <ac:chgData name="Wouter Wissink" userId="9761b779-39b9-4c67-a020-27d300cff4ec" providerId="ADAL" clId="{53C418A2-8A13-4569-B5B2-A88C28909DAB}" dt="2023-09-04T08:25:30.635" v="879" actId="20577"/>
          <ac:spMkLst>
            <pc:docMk/>
            <pc:sldMk cId="3201874171" sldId="589"/>
            <ac:spMk id="2" creationId="{EA4B9FDC-ECCA-E404-AAE2-5B44DFAD2752}"/>
          </ac:spMkLst>
        </pc:spChg>
        <pc:spChg chg="mod">
          <ac:chgData name="Wouter Wissink" userId="9761b779-39b9-4c67-a020-27d300cff4ec" providerId="ADAL" clId="{53C418A2-8A13-4569-B5B2-A88C28909DAB}" dt="2023-09-04T08:26:47.380" v="901"/>
          <ac:spMkLst>
            <pc:docMk/>
            <pc:sldMk cId="3201874171" sldId="589"/>
            <ac:spMk id="3" creationId="{4899D0C6-B887-8508-AE9F-7613E06889A0}"/>
          </ac:spMkLst>
        </pc:spChg>
        <pc:picChg chg="mod">
          <ac:chgData name="Wouter Wissink" userId="9761b779-39b9-4c67-a020-27d300cff4ec" providerId="ADAL" clId="{53C418A2-8A13-4569-B5B2-A88C28909DAB}" dt="2023-09-04T08:26:32.669" v="900" actId="1076"/>
          <ac:picMkLst>
            <pc:docMk/>
            <pc:sldMk cId="3201874171" sldId="589"/>
            <ac:picMk id="6" creationId="{849EA7D7-8FCE-0D46-427F-FAB06FAB5B0B}"/>
          </ac:picMkLst>
        </pc:picChg>
        <pc:picChg chg="mod">
          <ac:chgData name="Wouter Wissink" userId="9761b779-39b9-4c67-a020-27d300cff4ec" providerId="ADAL" clId="{53C418A2-8A13-4569-B5B2-A88C28909DAB}" dt="2023-09-04T08:26:53.925" v="902" actId="1076"/>
          <ac:picMkLst>
            <pc:docMk/>
            <pc:sldMk cId="3201874171" sldId="589"/>
            <ac:picMk id="8" creationId="{71EDC11A-3A22-61CD-0261-00C2742E04C7}"/>
          </ac:picMkLst>
        </pc:picChg>
      </pc:sldChg>
      <pc:sldChg chg="modSp mod">
        <pc:chgData name="Wouter Wissink" userId="9761b779-39b9-4c67-a020-27d300cff4ec" providerId="ADAL" clId="{53C418A2-8A13-4569-B5B2-A88C28909DAB}" dt="2023-09-04T08:28:04.365" v="920"/>
        <pc:sldMkLst>
          <pc:docMk/>
          <pc:sldMk cId="3932067702" sldId="591"/>
        </pc:sldMkLst>
        <pc:spChg chg="mod">
          <ac:chgData name="Wouter Wissink" userId="9761b779-39b9-4c67-a020-27d300cff4ec" providerId="ADAL" clId="{53C418A2-8A13-4569-B5B2-A88C28909DAB}" dt="2023-09-04T08:27:01.602" v="916" actId="20577"/>
          <ac:spMkLst>
            <pc:docMk/>
            <pc:sldMk cId="3932067702" sldId="591"/>
            <ac:spMk id="2" creationId="{FCF7D856-6D1F-F1A5-071F-0AD5C99C115F}"/>
          </ac:spMkLst>
        </pc:spChg>
        <pc:spChg chg="mod">
          <ac:chgData name="Wouter Wissink" userId="9761b779-39b9-4c67-a020-27d300cff4ec" providerId="ADAL" clId="{53C418A2-8A13-4569-B5B2-A88C28909DAB}" dt="2023-09-04T08:27:28.833" v="918" actId="20577"/>
          <ac:spMkLst>
            <pc:docMk/>
            <pc:sldMk cId="3932067702" sldId="591"/>
            <ac:spMk id="3" creationId="{50E05128-9E8C-0003-B978-451D134F62AA}"/>
          </ac:spMkLst>
        </pc:spChg>
        <pc:spChg chg="mod">
          <ac:chgData name="Wouter Wissink" userId="9761b779-39b9-4c67-a020-27d300cff4ec" providerId="ADAL" clId="{53C418A2-8A13-4569-B5B2-A88C28909DAB}" dt="2023-09-04T08:27:48.580" v="919"/>
          <ac:spMkLst>
            <pc:docMk/>
            <pc:sldMk cId="3932067702" sldId="591"/>
            <ac:spMk id="12" creationId="{0E68797D-F252-0197-6734-9681A15DF553}"/>
          </ac:spMkLst>
        </pc:spChg>
        <pc:spChg chg="mod">
          <ac:chgData name="Wouter Wissink" userId="9761b779-39b9-4c67-a020-27d300cff4ec" providerId="ADAL" clId="{53C418A2-8A13-4569-B5B2-A88C28909DAB}" dt="2023-09-04T08:28:04.365" v="920"/>
          <ac:spMkLst>
            <pc:docMk/>
            <pc:sldMk cId="3932067702" sldId="591"/>
            <ac:spMk id="18" creationId="{CBC9EFC6-D053-AF08-428F-7B98940DBFA1}"/>
          </ac:spMkLst>
        </pc:spChg>
      </pc:sldChg>
      <pc:sldChg chg="modSp mod">
        <pc:chgData name="Wouter Wissink" userId="9761b779-39b9-4c67-a020-27d300cff4ec" providerId="ADAL" clId="{53C418A2-8A13-4569-B5B2-A88C28909DAB}" dt="2023-09-04T08:29:40.896" v="980" actId="20577"/>
        <pc:sldMkLst>
          <pc:docMk/>
          <pc:sldMk cId="1264097202" sldId="592"/>
        </pc:sldMkLst>
        <pc:spChg chg="mod">
          <ac:chgData name="Wouter Wissink" userId="9761b779-39b9-4c67-a020-27d300cff4ec" providerId="ADAL" clId="{53C418A2-8A13-4569-B5B2-A88C28909DAB}" dt="2023-09-04T08:28:39.663" v="953" actId="20577"/>
          <ac:spMkLst>
            <pc:docMk/>
            <pc:sldMk cId="1264097202" sldId="592"/>
            <ac:spMk id="2" creationId="{9F7CB43C-F10A-4CF4-BFE7-78A3E8A9FA1A}"/>
          </ac:spMkLst>
        </pc:spChg>
        <pc:spChg chg="mod">
          <ac:chgData name="Wouter Wissink" userId="9761b779-39b9-4c67-a020-27d300cff4ec" providerId="ADAL" clId="{53C418A2-8A13-4569-B5B2-A88C28909DAB}" dt="2023-09-04T08:29:40.896" v="980" actId="20577"/>
          <ac:spMkLst>
            <pc:docMk/>
            <pc:sldMk cId="1264097202" sldId="592"/>
            <ac:spMk id="9" creationId="{3C8E8EB3-69AF-CA7C-28DA-D0AD5D2D7A78}"/>
          </ac:spMkLst>
        </pc:spChg>
      </pc:sldChg>
      <pc:sldChg chg="modSp mod">
        <pc:chgData name="Wouter Wissink" userId="9761b779-39b9-4c67-a020-27d300cff4ec" providerId="ADAL" clId="{53C418A2-8A13-4569-B5B2-A88C28909DAB}" dt="2023-09-04T08:32:53.933" v="1000" actId="20577"/>
        <pc:sldMkLst>
          <pc:docMk/>
          <pc:sldMk cId="2848521290" sldId="593"/>
        </pc:sldMkLst>
        <pc:spChg chg="mod">
          <ac:chgData name="Wouter Wissink" userId="9761b779-39b9-4c67-a020-27d300cff4ec" providerId="ADAL" clId="{53C418A2-8A13-4569-B5B2-A88C28909DAB}" dt="2023-09-04T08:29:58.363" v="981"/>
          <ac:spMkLst>
            <pc:docMk/>
            <pc:sldMk cId="2848521290" sldId="593"/>
            <ac:spMk id="2" creationId="{557A03AC-1475-1F4A-C66C-DA802BA09468}"/>
          </ac:spMkLst>
        </pc:spChg>
        <pc:spChg chg="mod">
          <ac:chgData name="Wouter Wissink" userId="9761b779-39b9-4c67-a020-27d300cff4ec" providerId="ADAL" clId="{53C418A2-8A13-4569-B5B2-A88C28909DAB}" dt="2023-09-04T08:30:51.641" v="991" actId="20577"/>
          <ac:spMkLst>
            <pc:docMk/>
            <pc:sldMk cId="2848521290" sldId="593"/>
            <ac:spMk id="9" creationId="{8164C3EF-2A9D-7FCD-93BB-94065D65A025}"/>
          </ac:spMkLst>
        </pc:spChg>
        <pc:spChg chg="mod">
          <ac:chgData name="Wouter Wissink" userId="9761b779-39b9-4c67-a020-27d300cff4ec" providerId="ADAL" clId="{53C418A2-8A13-4569-B5B2-A88C28909DAB}" dt="2023-09-04T08:32:53.933" v="1000" actId="20577"/>
          <ac:spMkLst>
            <pc:docMk/>
            <pc:sldMk cId="2848521290" sldId="593"/>
            <ac:spMk id="10" creationId="{5B1CE4C5-32BC-1165-0E5A-312376FB9814}"/>
          </ac:spMkLst>
        </pc:spChg>
        <pc:spChg chg="mod">
          <ac:chgData name="Wouter Wissink" userId="9761b779-39b9-4c67-a020-27d300cff4ec" providerId="ADAL" clId="{53C418A2-8A13-4569-B5B2-A88C28909DAB}" dt="2023-09-04T08:31:59.227" v="993"/>
          <ac:spMkLst>
            <pc:docMk/>
            <pc:sldMk cId="2848521290" sldId="593"/>
            <ac:spMk id="13" creationId="{8C3212CB-7D3A-E737-D93F-6F64F4BB31E1}"/>
          </ac:spMkLst>
        </pc:spChg>
      </pc:sldChg>
      <pc:sldChg chg="addSp delSp modSp mod">
        <pc:chgData name="Wouter Wissink" userId="9761b779-39b9-4c67-a020-27d300cff4ec" providerId="ADAL" clId="{53C418A2-8A13-4569-B5B2-A88C28909DAB}" dt="2023-09-04T08:47:04.336" v="1053" actId="1076"/>
        <pc:sldMkLst>
          <pc:docMk/>
          <pc:sldMk cId="582468845" sldId="597"/>
        </pc:sldMkLst>
        <pc:spChg chg="add mod">
          <ac:chgData name="Wouter Wissink" userId="9761b779-39b9-4c67-a020-27d300cff4ec" providerId="ADAL" clId="{53C418A2-8A13-4569-B5B2-A88C28909DAB}" dt="2023-09-04T08:47:04.336" v="1053" actId="1076"/>
          <ac:spMkLst>
            <pc:docMk/>
            <pc:sldMk cId="582468845" sldId="597"/>
            <ac:spMk id="2" creationId="{F1C39915-7EE4-2C7E-DEA6-2C6368B8BA68}"/>
          </ac:spMkLst>
        </pc:spChg>
        <pc:spChg chg="add mod ord">
          <ac:chgData name="Wouter Wissink" userId="9761b779-39b9-4c67-a020-27d300cff4ec" providerId="ADAL" clId="{53C418A2-8A13-4569-B5B2-A88C28909DAB}" dt="2023-09-04T08:23:32.368" v="703" actId="164"/>
          <ac:spMkLst>
            <pc:docMk/>
            <pc:sldMk cId="582468845" sldId="597"/>
            <ac:spMk id="3" creationId="{5A9C71ED-8D09-A6E9-7BBE-31DFD96F9C65}"/>
          </ac:spMkLst>
        </pc:spChg>
        <pc:spChg chg="del">
          <ac:chgData name="Wouter Wissink" userId="9761b779-39b9-4c67-a020-27d300cff4ec" providerId="ADAL" clId="{53C418A2-8A13-4569-B5B2-A88C28909DAB}" dt="2023-09-04T08:19:33.275" v="507" actId="478"/>
          <ac:spMkLst>
            <pc:docMk/>
            <pc:sldMk cId="582468845" sldId="597"/>
            <ac:spMk id="5" creationId="{21A78580-E1BC-9C72-60C3-845A580E2129}"/>
          </ac:spMkLst>
        </pc:spChg>
        <pc:spChg chg="add mod">
          <ac:chgData name="Wouter Wissink" userId="9761b779-39b9-4c67-a020-27d300cff4ec" providerId="ADAL" clId="{53C418A2-8A13-4569-B5B2-A88C28909DAB}" dt="2023-09-04T08:23:32.368" v="703" actId="164"/>
          <ac:spMkLst>
            <pc:docMk/>
            <pc:sldMk cId="582468845" sldId="597"/>
            <ac:spMk id="6" creationId="{59AFDD3E-931F-E74B-CD3D-9FA398E60589}"/>
          </ac:spMkLst>
        </pc:spChg>
        <pc:spChg chg="mod">
          <ac:chgData name="Wouter Wissink" userId="9761b779-39b9-4c67-a020-27d300cff4ec" providerId="ADAL" clId="{53C418A2-8A13-4569-B5B2-A88C28909DAB}" dt="2023-09-04T08:20:01.763" v="529" actId="20577"/>
          <ac:spMkLst>
            <pc:docMk/>
            <pc:sldMk cId="582468845" sldId="597"/>
            <ac:spMk id="8" creationId="{59D1EBB6-60DB-AA07-91E1-70F903836E7B}"/>
          </ac:spMkLst>
        </pc:spChg>
        <pc:spChg chg="add mod ord">
          <ac:chgData name="Wouter Wissink" userId="9761b779-39b9-4c67-a020-27d300cff4ec" providerId="ADAL" clId="{53C418A2-8A13-4569-B5B2-A88C28909DAB}" dt="2023-09-04T08:23:32.368" v="703" actId="164"/>
          <ac:spMkLst>
            <pc:docMk/>
            <pc:sldMk cId="582468845" sldId="597"/>
            <ac:spMk id="9" creationId="{337104E0-3DB2-224B-AC1B-F771EF172BB4}"/>
          </ac:spMkLst>
        </pc:spChg>
        <pc:spChg chg="add mod">
          <ac:chgData name="Wouter Wissink" userId="9761b779-39b9-4c67-a020-27d300cff4ec" providerId="ADAL" clId="{53C418A2-8A13-4569-B5B2-A88C28909DAB}" dt="2023-09-04T08:23:32.368" v="703" actId="164"/>
          <ac:spMkLst>
            <pc:docMk/>
            <pc:sldMk cId="582468845" sldId="597"/>
            <ac:spMk id="11" creationId="{3ABCC7E6-A234-0A14-D5B1-394031CAE8BE}"/>
          </ac:spMkLst>
        </pc:spChg>
        <pc:grpChg chg="add mod">
          <ac:chgData name="Wouter Wissink" userId="9761b779-39b9-4c67-a020-27d300cff4ec" providerId="ADAL" clId="{53C418A2-8A13-4569-B5B2-A88C28909DAB}" dt="2023-09-04T08:23:32.368" v="703" actId="164"/>
          <ac:grpSpMkLst>
            <pc:docMk/>
            <pc:sldMk cId="582468845" sldId="597"/>
            <ac:grpSpMk id="12" creationId="{6B6D1A72-9121-B9BE-088A-7448B0EB72D6}"/>
          </ac:grpSpMkLst>
        </pc:grpChg>
      </pc:sldChg>
      <pc:sldChg chg="addSp modSp mod">
        <pc:chgData name="Wouter Wissink" userId="9761b779-39b9-4c67-a020-27d300cff4ec" providerId="ADAL" clId="{53C418A2-8A13-4569-B5B2-A88C28909DAB}" dt="2023-09-04T08:24:00.348" v="750" actId="20577"/>
        <pc:sldMkLst>
          <pc:docMk/>
          <pc:sldMk cId="2118430001" sldId="598"/>
        </pc:sldMkLst>
        <pc:spChg chg="mod">
          <ac:chgData name="Wouter Wissink" userId="9761b779-39b9-4c67-a020-27d300cff4ec" providerId="ADAL" clId="{53C418A2-8A13-4569-B5B2-A88C28909DAB}" dt="2023-09-04T08:23:37.365" v="704"/>
          <ac:spMkLst>
            <pc:docMk/>
            <pc:sldMk cId="2118430001" sldId="598"/>
            <ac:spMk id="3" creationId="{808C40C6-2C2E-CA18-4D51-28DF58A5E5F8}"/>
          </ac:spMkLst>
        </pc:spChg>
        <pc:spChg chg="mod">
          <ac:chgData name="Wouter Wissink" userId="9761b779-39b9-4c67-a020-27d300cff4ec" providerId="ADAL" clId="{53C418A2-8A13-4569-B5B2-A88C28909DAB}" dt="2023-09-04T08:23:37.365" v="704"/>
          <ac:spMkLst>
            <pc:docMk/>
            <pc:sldMk cId="2118430001" sldId="598"/>
            <ac:spMk id="5" creationId="{2C84565A-D4C9-53F2-2596-E9EF1A98B1EB}"/>
          </ac:spMkLst>
        </pc:spChg>
        <pc:spChg chg="mod">
          <ac:chgData name="Wouter Wissink" userId="9761b779-39b9-4c67-a020-27d300cff4ec" providerId="ADAL" clId="{53C418A2-8A13-4569-B5B2-A88C28909DAB}" dt="2023-09-04T08:23:37.365" v="704"/>
          <ac:spMkLst>
            <pc:docMk/>
            <pc:sldMk cId="2118430001" sldId="598"/>
            <ac:spMk id="7" creationId="{A559089C-A13A-0A01-ECBA-40BCB5E50B5F}"/>
          </ac:spMkLst>
        </pc:spChg>
        <pc:spChg chg="mod">
          <ac:chgData name="Wouter Wissink" userId="9761b779-39b9-4c67-a020-27d300cff4ec" providerId="ADAL" clId="{53C418A2-8A13-4569-B5B2-A88C28909DAB}" dt="2023-09-04T08:23:52.345" v="727" actId="20577"/>
          <ac:spMkLst>
            <pc:docMk/>
            <pc:sldMk cId="2118430001" sldId="598"/>
            <ac:spMk id="9" creationId="{921A8A3D-6649-C880-678B-1CD6A0E63F7F}"/>
          </ac:spMkLst>
        </pc:spChg>
        <pc:spChg chg="mod">
          <ac:chgData name="Wouter Wissink" userId="9761b779-39b9-4c67-a020-27d300cff4ec" providerId="ADAL" clId="{53C418A2-8A13-4569-B5B2-A88C28909DAB}" dt="2023-09-04T08:23:37.365" v="704"/>
          <ac:spMkLst>
            <pc:docMk/>
            <pc:sldMk cId="2118430001" sldId="598"/>
            <ac:spMk id="10" creationId="{CF38815C-4745-081F-9894-AA756C64C0F3}"/>
          </ac:spMkLst>
        </pc:spChg>
        <pc:spChg chg="mod">
          <ac:chgData name="Wouter Wissink" userId="9761b779-39b9-4c67-a020-27d300cff4ec" providerId="ADAL" clId="{53C418A2-8A13-4569-B5B2-A88C28909DAB}" dt="2023-09-04T08:24:00.348" v="750" actId="20577"/>
          <ac:spMkLst>
            <pc:docMk/>
            <pc:sldMk cId="2118430001" sldId="598"/>
            <ac:spMk id="12" creationId="{38B950F4-0753-C65A-A31A-284A9DD1FBE8}"/>
          </ac:spMkLst>
        </pc:spChg>
        <pc:grpChg chg="add mod">
          <ac:chgData name="Wouter Wissink" userId="9761b779-39b9-4c67-a020-27d300cff4ec" providerId="ADAL" clId="{53C418A2-8A13-4569-B5B2-A88C28909DAB}" dt="2023-09-04T08:23:44.313" v="705" actId="1076"/>
          <ac:grpSpMkLst>
            <pc:docMk/>
            <pc:sldMk cId="2118430001" sldId="598"/>
            <ac:grpSpMk id="2" creationId="{A9243B11-1326-01CB-0FAC-C76703F7E1BD}"/>
          </ac:grpSpMkLst>
        </pc:grpChg>
      </pc:sldChg>
      <pc:sldChg chg="modSp mod">
        <pc:chgData name="Wouter Wissink" userId="9761b779-39b9-4c67-a020-27d300cff4ec" providerId="ADAL" clId="{53C418A2-8A13-4569-B5B2-A88C28909DAB}" dt="2023-09-04T08:48:25.100" v="1097" actId="1076"/>
        <pc:sldMkLst>
          <pc:docMk/>
          <pc:sldMk cId="828187055" sldId="599"/>
        </pc:sldMkLst>
        <pc:spChg chg="mod">
          <ac:chgData name="Wouter Wissink" userId="9761b779-39b9-4c67-a020-27d300cff4ec" providerId="ADAL" clId="{53C418A2-8A13-4569-B5B2-A88C28909DAB}" dt="2023-09-04T08:24:23.188" v="781" actId="20577"/>
          <ac:spMkLst>
            <pc:docMk/>
            <pc:sldMk cId="828187055" sldId="599"/>
            <ac:spMk id="2" creationId="{1029DE0B-C651-E45F-D8A3-B8140547C662}"/>
          </ac:spMkLst>
        </pc:spChg>
        <pc:spChg chg="mod">
          <ac:chgData name="Wouter Wissink" userId="9761b779-39b9-4c67-a020-27d300cff4ec" providerId="ADAL" clId="{53C418A2-8A13-4569-B5B2-A88C28909DAB}" dt="2023-09-04T08:48:06.191" v="1091" actId="1037"/>
          <ac:spMkLst>
            <pc:docMk/>
            <pc:sldMk cId="828187055" sldId="599"/>
            <ac:spMk id="22" creationId="{D9777350-8697-433C-D80E-C66DC752BED1}"/>
          </ac:spMkLst>
        </pc:spChg>
        <pc:spChg chg="mod">
          <ac:chgData name="Wouter Wissink" userId="9761b779-39b9-4c67-a020-27d300cff4ec" providerId="ADAL" clId="{53C418A2-8A13-4569-B5B2-A88C28909DAB}" dt="2023-09-04T08:48:12.977" v="1096" actId="20577"/>
          <ac:spMkLst>
            <pc:docMk/>
            <pc:sldMk cId="828187055" sldId="599"/>
            <ac:spMk id="23" creationId="{8E2B04E5-8CD6-5B55-0282-F613F498383C}"/>
          </ac:spMkLst>
        </pc:spChg>
        <pc:grpChg chg="mod">
          <ac:chgData name="Wouter Wissink" userId="9761b779-39b9-4c67-a020-27d300cff4ec" providerId="ADAL" clId="{53C418A2-8A13-4569-B5B2-A88C28909DAB}" dt="2023-09-04T08:48:25.100" v="1097" actId="1076"/>
          <ac:grpSpMkLst>
            <pc:docMk/>
            <pc:sldMk cId="828187055" sldId="599"/>
            <ac:grpSpMk id="3" creationId="{5967B027-5FD7-8D1A-2EBF-05141C2E8945}"/>
          </ac:grpSpMkLst>
        </pc:grpChg>
        <pc:picChg chg="mod">
          <ac:chgData name="Wouter Wissink" userId="9761b779-39b9-4c67-a020-27d300cff4ec" providerId="ADAL" clId="{53C418A2-8A13-4569-B5B2-A88C28909DAB}" dt="2023-09-04T08:47:34.164" v="1054" actId="1076"/>
          <ac:picMkLst>
            <pc:docMk/>
            <pc:sldMk cId="828187055" sldId="599"/>
            <ac:picMk id="8" creationId="{F5C87DAF-6BF5-DB76-B6C8-4CB4D0889728}"/>
          </ac:picMkLst>
        </pc:picChg>
      </pc:sldChg>
      <pc:sldChg chg="modSp mod">
        <pc:chgData name="Wouter Wissink" userId="9761b779-39b9-4c67-a020-27d300cff4ec" providerId="ADAL" clId="{53C418A2-8A13-4569-B5B2-A88C28909DAB}" dt="2023-09-04T08:49:16.838" v="1099"/>
        <pc:sldMkLst>
          <pc:docMk/>
          <pc:sldMk cId="2848078323" sldId="600"/>
        </pc:sldMkLst>
        <pc:spChg chg="mod">
          <ac:chgData name="Wouter Wissink" userId="9761b779-39b9-4c67-a020-27d300cff4ec" providerId="ADAL" clId="{53C418A2-8A13-4569-B5B2-A88C28909DAB}" dt="2023-09-04T08:24:56.616" v="849" actId="6549"/>
          <ac:spMkLst>
            <pc:docMk/>
            <pc:sldMk cId="2848078323" sldId="600"/>
            <ac:spMk id="2" creationId="{1BFE3AD0-D064-D5C3-7E10-E5DAF19B2550}"/>
          </ac:spMkLst>
        </pc:spChg>
        <pc:spChg chg="mod">
          <ac:chgData name="Wouter Wissink" userId="9761b779-39b9-4c67-a020-27d300cff4ec" providerId="ADAL" clId="{53C418A2-8A13-4569-B5B2-A88C28909DAB}" dt="2023-09-04T08:49:16.838" v="1099"/>
          <ac:spMkLst>
            <pc:docMk/>
            <pc:sldMk cId="2848078323" sldId="600"/>
            <ac:spMk id="9" creationId="{D0276B2B-41E7-7DA7-17E0-144FD9B980E9}"/>
          </ac:spMkLst>
        </pc:spChg>
        <pc:spChg chg="mod">
          <ac:chgData name="Wouter Wissink" userId="9761b779-39b9-4c67-a020-27d300cff4ec" providerId="ADAL" clId="{53C418A2-8A13-4569-B5B2-A88C28909DAB}" dt="2023-09-04T08:48:55.627" v="1098" actId="1076"/>
          <ac:spMkLst>
            <pc:docMk/>
            <pc:sldMk cId="2848078323" sldId="600"/>
            <ac:spMk id="12" creationId="{42565170-1CA0-2EBC-7800-ACB7B3D4F0A0}"/>
          </ac:spMkLst>
        </pc:spChg>
      </pc:sldChg>
      <pc:sldChg chg="modSp mod">
        <pc:chgData name="Wouter Wissink" userId="9761b779-39b9-4c67-a020-27d300cff4ec" providerId="ADAL" clId="{53C418A2-8A13-4569-B5B2-A88C28909DAB}" dt="2023-09-04T08:34:41.805" v="1009" actId="20577"/>
        <pc:sldMkLst>
          <pc:docMk/>
          <pc:sldMk cId="3553521955" sldId="601"/>
        </pc:sldMkLst>
        <pc:spChg chg="mod">
          <ac:chgData name="Wouter Wissink" userId="9761b779-39b9-4c67-a020-27d300cff4ec" providerId="ADAL" clId="{53C418A2-8A13-4569-B5B2-A88C28909DAB}" dt="2023-09-04T08:32:21.058" v="994"/>
          <ac:spMkLst>
            <pc:docMk/>
            <pc:sldMk cId="3553521955" sldId="601"/>
            <ac:spMk id="2" creationId="{42D0686A-005C-1F7C-E96E-923A6D56B74C}"/>
          </ac:spMkLst>
        </pc:spChg>
        <pc:spChg chg="mod">
          <ac:chgData name="Wouter Wissink" userId="9761b779-39b9-4c67-a020-27d300cff4ec" providerId="ADAL" clId="{53C418A2-8A13-4569-B5B2-A88C28909DAB}" dt="2023-09-04T08:34:41.805" v="1009" actId="20577"/>
          <ac:spMkLst>
            <pc:docMk/>
            <pc:sldMk cId="3553521955" sldId="601"/>
            <ac:spMk id="3" creationId="{41A2F9E6-7E62-8B8B-98AF-A4D9D6120D8A}"/>
          </ac:spMkLst>
        </pc:spChg>
        <pc:spChg chg="mod">
          <ac:chgData name="Wouter Wissink" userId="9761b779-39b9-4c67-a020-27d300cff4ec" providerId="ADAL" clId="{53C418A2-8A13-4569-B5B2-A88C28909DAB}" dt="2023-09-04T08:33:43.605" v="1006" actId="20577"/>
          <ac:spMkLst>
            <pc:docMk/>
            <pc:sldMk cId="3553521955" sldId="601"/>
            <ac:spMk id="7" creationId="{340E6719-346C-A5BF-F585-3C3398F1637E}"/>
          </ac:spMkLst>
        </pc:spChg>
      </pc:sldChg>
      <pc:sldChg chg="modSp mod">
        <pc:chgData name="Wouter Wissink" userId="9761b779-39b9-4c67-a020-27d300cff4ec" providerId="ADAL" clId="{53C418A2-8A13-4569-B5B2-A88C28909DAB}" dt="2023-09-04T08:35:23.323" v="1033" actId="20577"/>
        <pc:sldMkLst>
          <pc:docMk/>
          <pc:sldMk cId="689907241" sldId="602"/>
        </pc:sldMkLst>
        <pc:spChg chg="mod">
          <ac:chgData name="Wouter Wissink" userId="9761b779-39b9-4c67-a020-27d300cff4ec" providerId="ADAL" clId="{53C418A2-8A13-4569-B5B2-A88C28909DAB}" dt="2023-09-04T08:34:55.969" v="1027" actId="20577"/>
          <ac:spMkLst>
            <pc:docMk/>
            <pc:sldMk cId="689907241" sldId="602"/>
            <ac:spMk id="2" creationId="{96033636-462D-CF9C-7653-20DBA4959EA9}"/>
          </ac:spMkLst>
        </pc:spChg>
        <pc:spChg chg="mod">
          <ac:chgData name="Wouter Wissink" userId="9761b779-39b9-4c67-a020-27d300cff4ec" providerId="ADAL" clId="{53C418A2-8A13-4569-B5B2-A88C28909DAB}" dt="2023-09-04T08:35:09.004" v="1028"/>
          <ac:spMkLst>
            <pc:docMk/>
            <pc:sldMk cId="689907241" sldId="602"/>
            <ac:spMk id="8" creationId="{694E3D6E-3909-56E8-C371-87A97D729FB2}"/>
          </ac:spMkLst>
        </pc:spChg>
        <pc:spChg chg="mod">
          <ac:chgData name="Wouter Wissink" userId="9761b779-39b9-4c67-a020-27d300cff4ec" providerId="ADAL" clId="{53C418A2-8A13-4569-B5B2-A88C28909DAB}" dt="2023-09-04T08:35:23.323" v="1033" actId="20577"/>
          <ac:spMkLst>
            <pc:docMk/>
            <pc:sldMk cId="689907241" sldId="602"/>
            <ac:spMk id="12" creationId="{E253F52F-021D-9E23-25F2-CE1DFFC682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1DE58-A9A2-4AF6-952B-538E2F9D636A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58BED-E734-4E45-B9E9-AA901550EB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489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8BED-E734-4E45-B9E9-AA901550EB9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10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Aanvullende eisen visueel comfort 2011: </a:t>
            </a:r>
          </a:p>
          <a:p>
            <a:r>
              <a:rPr lang="nl-BE" dirty="0"/>
              <a:t>-minimumeisen aan verlichtingsniveau in de rest van de ruimte naast het taakgebied en directe omgeving. Zoals aanbevelingen reflecties. </a:t>
            </a:r>
          </a:p>
          <a:p>
            <a:r>
              <a:rPr lang="nl-BE" dirty="0"/>
              <a:t>-aanbevelingen reflecties wanden en plafonds</a:t>
            </a:r>
          </a:p>
          <a:p>
            <a:r>
              <a:rPr lang="nl-BE" dirty="0"/>
              <a:t>-hanteren van reken en meetpunten in een ruimte</a:t>
            </a:r>
          </a:p>
          <a:p>
            <a:r>
              <a:rPr lang="nl-BE" dirty="0"/>
              <a:t>-aanvullende eisen met betrekking tot verblinding</a:t>
            </a:r>
          </a:p>
          <a:p>
            <a:endParaRPr lang="nl-BE" dirty="0"/>
          </a:p>
          <a:p>
            <a:r>
              <a:rPr lang="nl-BE" dirty="0"/>
              <a:t>Herziening 2021:</a:t>
            </a:r>
          </a:p>
          <a:p>
            <a:r>
              <a:rPr lang="nl-BE" dirty="0"/>
              <a:t>-extra advies lichtopbrengst indien de omgeving een hogere lichtbehoefte eist</a:t>
            </a:r>
          </a:p>
          <a:p>
            <a:r>
              <a:rPr lang="nl-BE" dirty="0"/>
              <a:t>-aandacht menselijke visuele behoeften </a:t>
            </a:r>
          </a:p>
          <a:p>
            <a:r>
              <a:rPr lang="nl-BE" dirty="0"/>
              <a:t>-flikker en stroboscopische effecten</a:t>
            </a:r>
          </a:p>
          <a:p>
            <a:r>
              <a:rPr lang="nl-BE" dirty="0"/>
              <a:t>-eisen voor de verlichting van werkplekken om alle visuele taken uit te kunnen voeren, zijn opgesteld in directe relatie met de ruimte waarin deze worden uitgevoerd.</a:t>
            </a:r>
          </a:p>
          <a:p>
            <a:r>
              <a:rPr lang="nl-BE" dirty="0"/>
              <a:t>-er is rekening gehouden met de technische ontwikkelingen van </a:t>
            </a:r>
            <a:r>
              <a:rPr lang="nl-BE" dirty="0" err="1"/>
              <a:t>leds</a:t>
            </a:r>
            <a:r>
              <a:rPr lang="nl-BE" dirty="0"/>
              <a:t> die inmiddels de belangrijkste lichtbron geworden zijn.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8BED-E734-4E45-B9E9-AA901550EB9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923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Aanvullende eisen visueel comfort 2011: </a:t>
            </a:r>
          </a:p>
          <a:p>
            <a:r>
              <a:rPr lang="nl-BE" dirty="0"/>
              <a:t>-minimumeisen aan verlichtingsniveau in de rest van de ruimte naast het taakgebied en directe omgeving. Zoals aanbevelingen reflecties. </a:t>
            </a:r>
          </a:p>
          <a:p>
            <a:r>
              <a:rPr lang="nl-BE" dirty="0"/>
              <a:t>-aanbevelingen reflecties wanden en plafonds</a:t>
            </a:r>
          </a:p>
          <a:p>
            <a:r>
              <a:rPr lang="nl-BE" dirty="0"/>
              <a:t>-hanteren van reken en meetpunten in een ruimte</a:t>
            </a:r>
          </a:p>
          <a:p>
            <a:r>
              <a:rPr lang="nl-BE" dirty="0"/>
              <a:t>-aanvullende eisen met betrekking tot verblinding</a:t>
            </a:r>
          </a:p>
          <a:p>
            <a:endParaRPr lang="nl-BE" dirty="0"/>
          </a:p>
          <a:p>
            <a:r>
              <a:rPr lang="nl-BE" dirty="0"/>
              <a:t>Herziening 2021:</a:t>
            </a:r>
          </a:p>
          <a:p>
            <a:r>
              <a:rPr lang="nl-BE" dirty="0"/>
              <a:t>-extra advies lichtopbrengst indien de omgeving een hogere lichtbehoefte eist</a:t>
            </a:r>
          </a:p>
          <a:p>
            <a:r>
              <a:rPr lang="nl-BE" dirty="0"/>
              <a:t>-aandacht menselijke visuele behoeften </a:t>
            </a:r>
          </a:p>
          <a:p>
            <a:r>
              <a:rPr lang="nl-BE" dirty="0"/>
              <a:t>-flikker en stroboscopische effecten</a:t>
            </a:r>
          </a:p>
          <a:p>
            <a:r>
              <a:rPr lang="nl-BE" dirty="0"/>
              <a:t>-eisen voor de verlichting van werkplekken om alle visuele taken uit te kunnen voeren, zijn opgesteld in directe relatie met de ruimte waarin deze worden uitgevoerd.</a:t>
            </a:r>
          </a:p>
          <a:p>
            <a:r>
              <a:rPr lang="nl-BE" dirty="0"/>
              <a:t>-er is rekening gehouden met de technische ontwikkelingen van </a:t>
            </a:r>
            <a:r>
              <a:rPr lang="nl-BE" dirty="0" err="1"/>
              <a:t>leds</a:t>
            </a:r>
            <a:r>
              <a:rPr lang="nl-BE" dirty="0"/>
              <a:t> die inmiddels de belangrijkste lichtbron geworden zijn.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8BED-E734-4E45-B9E9-AA901550EB9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745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Aanvullende eisen visueel comfort 2011: </a:t>
            </a:r>
          </a:p>
          <a:p>
            <a:r>
              <a:rPr lang="nl-BE" dirty="0"/>
              <a:t>-minimumeisen aan verlichtingsniveau in de rest van de ruimte naast het taakgebied en directe omgeving. Zoals aanbevelingen reflecties. </a:t>
            </a:r>
          </a:p>
          <a:p>
            <a:r>
              <a:rPr lang="nl-BE" dirty="0"/>
              <a:t>-aanbevelingen reflecties wanden en plafonds</a:t>
            </a:r>
          </a:p>
          <a:p>
            <a:r>
              <a:rPr lang="nl-BE" dirty="0"/>
              <a:t>-hanteren van reken en meetpunten in een ruimte</a:t>
            </a:r>
          </a:p>
          <a:p>
            <a:r>
              <a:rPr lang="nl-BE" dirty="0"/>
              <a:t>-aanvullende eisen met betrekking tot verblinding</a:t>
            </a:r>
          </a:p>
          <a:p>
            <a:endParaRPr lang="nl-BE" dirty="0"/>
          </a:p>
          <a:p>
            <a:r>
              <a:rPr lang="nl-BE" dirty="0"/>
              <a:t>Herziening 2021:</a:t>
            </a:r>
          </a:p>
          <a:p>
            <a:r>
              <a:rPr lang="nl-BE" dirty="0"/>
              <a:t>-extra advies lichtopbrengst indien de omgeving een hogere lichtbehoefte eist</a:t>
            </a:r>
          </a:p>
          <a:p>
            <a:r>
              <a:rPr lang="nl-BE" dirty="0"/>
              <a:t>-aandacht menselijke visuele behoeften </a:t>
            </a:r>
          </a:p>
          <a:p>
            <a:r>
              <a:rPr lang="nl-BE" dirty="0"/>
              <a:t>-flikker en stroboscopische effecten</a:t>
            </a:r>
          </a:p>
          <a:p>
            <a:r>
              <a:rPr lang="nl-BE" dirty="0"/>
              <a:t>-eisen voor de verlichting van werkplekken om alle visuele taken uit te kunnen voeren, zijn opgesteld in directe relatie met de ruimte waarin deze worden uitgevoerd.</a:t>
            </a:r>
          </a:p>
          <a:p>
            <a:r>
              <a:rPr lang="nl-BE" dirty="0"/>
              <a:t>-er is rekening gehouden met de technische ontwikkelingen van </a:t>
            </a:r>
            <a:r>
              <a:rPr lang="nl-BE" dirty="0" err="1"/>
              <a:t>leds</a:t>
            </a:r>
            <a:r>
              <a:rPr lang="nl-BE" dirty="0"/>
              <a:t> die inmiddels de belangrijkste lichtbron geworden zijn.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8BED-E734-4E45-B9E9-AA901550EB9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38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Uo</a:t>
            </a:r>
            <a:r>
              <a:rPr lang="nl-BE" dirty="0"/>
              <a:t>: gelijkmatigheid</a:t>
            </a:r>
          </a:p>
          <a:p>
            <a:r>
              <a:rPr lang="nl-BE" dirty="0"/>
              <a:t>Ra: kleurweergave index</a:t>
            </a:r>
          </a:p>
          <a:p>
            <a:r>
              <a:rPr lang="nl-BE" dirty="0"/>
              <a:t>RUGL: hinderlijke verblinding = </a:t>
            </a:r>
            <a:r>
              <a:rPr lang="nl-BE" dirty="0" err="1"/>
              <a:t>Unified</a:t>
            </a:r>
            <a:r>
              <a:rPr lang="nl-BE" dirty="0"/>
              <a:t> </a:t>
            </a:r>
            <a:r>
              <a:rPr lang="nl-BE" dirty="0" err="1"/>
              <a:t>Glare</a:t>
            </a:r>
            <a:r>
              <a:rPr lang="nl-BE" dirty="0"/>
              <a:t> 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8BED-E734-4E45-B9E9-AA901550EB9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92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Em,z</a:t>
            </a:r>
            <a:r>
              <a:rPr lang="nl-BE" dirty="0"/>
              <a:t>: te behouden </a:t>
            </a:r>
            <a:r>
              <a:rPr lang="nl-BE" dirty="0" err="1"/>
              <a:t>cylindrische</a:t>
            </a:r>
            <a:r>
              <a:rPr lang="nl-BE" dirty="0"/>
              <a:t> verlichtingssterkte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8BED-E734-4E45-B9E9-AA901550EB9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619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58BED-E734-4E45-B9E9-AA901550EB9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642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F62-4DA6-4B27-B62A-E7B65C7B0488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3799-CD15-4382-B482-B06C19DDD69D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E04-1604-4D85-BAA0-672EA2DAF953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E07E-39B8-4CD2-B2AF-67B67BE51863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5490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779B-11AE-4EE0-8F59-FF90B758CFB0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6587-7687-4486-A4FB-B2585900C15E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F016-2E6D-4A14-8E4E-F4F69A210AF1}" type="datetime1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5490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7147-B6DE-490C-83EF-B881036A1FEC}" type="datetime1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" b="1848"/>
          <a:stretch/>
        </p:blipFill>
        <p:spPr>
          <a:xfrm>
            <a:off x="0" y="0"/>
            <a:ext cx="1255221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35D2-E7EB-4A8C-A6BA-FC3C5DAD2010}" type="datetime1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1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5D3D-5486-431E-990A-79261CD2E985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0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0B3-0A18-47F9-B959-BA779C805EFD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9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" y="0"/>
            <a:ext cx="12552752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D8F4-5489-44AA-A9CA-C1B5AD6BA9CA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EC95-70EE-4A63-B41D-735BD4D8DC6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CF11D6-AA57-45D4-A9D0-CF7A0FD5B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9" y="6205421"/>
            <a:ext cx="2165238" cy="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047" y="841947"/>
            <a:ext cx="12017697" cy="2261141"/>
          </a:xfrm>
        </p:spPr>
        <p:txBody>
          <a:bodyPr>
            <a:normAutofit/>
          </a:bodyPr>
          <a:lstStyle/>
          <a:p>
            <a:pPr algn="l"/>
            <a:r>
              <a:rPr lang="nl-BE" sz="3600" b="1" i="0" u="none" strike="noStrike" baseline="0" dirty="0" err="1">
                <a:solidFill>
                  <a:srgbClr val="3952AD"/>
                </a:solidFill>
                <a:latin typeface="Nunito-Bold"/>
              </a:rPr>
              <a:t>Explanatory</a:t>
            </a:r>
            <a:r>
              <a:rPr lang="nl-BE" sz="3600" b="1" i="0" u="none" strike="noStrike" baseline="0" dirty="0">
                <a:solidFill>
                  <a:srgbClr val="3952AD"/>
                </a:solidFill>
                <a:latin typeface="Nunito-Bold"/>
              </a:rPr>
              <a:t> </a:t>
            </a:r>
            <a:r>
              <a:rPr lang="nl-BE" sz="3600" b="1" i="0" u="none" strike="noStrike" baseline="0" dirty="0" err="1">
                <a:solidFill>
                  <a:srgbClr val="3952AD"/>
                </a:solidFill>
                <a:latin typeface="Nunito-Bold"/>
              </a:rPr>
              <a:t>note</a:t>
            </a:r>
            <a:r>
              <a:rPr lang="nl-BE" sz="3600" b="1" i="0" u="none" strike="noStrike" baseline="0" dirty="0">
                <a:solidFill>
                  <a:srgbClr val="3952AD"/>
                </a:solidFill>
                <a:latin typeface="Nunito-Bold"/>
              </a:rPr>
              <a:t> </a:t>
            </a:r>
            <a:br>
              <a:rPr lang="nl-BE" sz="3600" b="1" i="0" u="none" strike="noStrike" baseline="0" dirty="0">
                <a:solidFill>
                  <a:srgbClr val="3952AD"/>
                </a:solidFill>
                <a:latin typeface="Nunito-Bold"/>
              </a:rPr>
            </a:br>
            <a:r>
              <a:rPr lang="nl-BE" sz="3600" b="1" i="0" u="none" strike="noStrike" baseline="0" dirty="0">
                <a:solidFill>
                  <a:srgbClr val="3952AD"/>
                </a:solidFill>
                <a:latin typeface="Nunito-Bold"/>
              </a:rPr>
              <a:t>“</a:t>
            </a:r>
            <a:r>
              <a:rPr lang="en-GB" sz="3600" b="1" i="0" u="none" strike="noStrike" baseline="0" dirty="0">
                <a:solidFill>
                  <a:srgbClr val="3952AD"/>
                </a:solidFill>
                <a:latin typeface="Nunito-Bold"/>
              </a:rPr>
              <a:t>Practical guide for indoor workplace lighting”</a:t>
            </a:r>
            <a:br>
              <a:rPr lang="nl-BE" sz="3600" b="1" i="0" u="none" strike="noStrike" baseline="0" dirty="0">
                <a:solidFill>
                  <a:srgbClr val="3952AD"/>
                </a:solidFill>
                <a:latin typeface="Nunito-Bold"/>
              </a:rPr>
            </a:br>
            <a:r>
              <a:rPr lang="nl-BE" sz="3200" b="0" i="0" u="none" strike="noStrike" baseline="0" dirty="0">
                <a:latin typeface="AvenirNext-Regular"/>
              </a:rPr>
              <a:t>NBN EN 12464-1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7219" y="4153633"/>
            <a:ext cx="12595889" cy="62748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IBE-BIV Seminar 28 September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57218" y="3458692"/>
            <a:ext cx="1259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Wouter Wissink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8B97E-C808-4AEA-A570-6809A7DBD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0498"/>
            <a:ext cx="5162111" cy="62748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667418" y="5958384"/>
            <a:ext cx="216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MET DE STEUN VAN</a:t>
            </a:r>
          </a:p>
          <a:p>
            <a:r>
              <a:rPr lang="nl-BE" dirty="0"/>
              <a:t>AVEC LE SOUTIEN DU</a:t>
            </a:r>
          </a:p>
        </p:txBody>
      </p:sp>
      <p:pic>
        <p:nvPicPr>
          <p:cNvPr id="9" name="Afbeelding 8" descr="Afbeelding met schermopname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C794515-B479-D8E9-C9FB-265C4F4F0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466" y="5868140"/>
            <a:ext cx="809481" cy="8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768818-6E75-8BF1-DDBD-9A6E53F6AE45}"/>
              </a:ext>
            </a:extLst>
          </p:cNvPr>
          <p:cNvSpPr/>
          <p:nvPr/>
        </p:nvSpPr>
        <p:spPr>
          <a:xfrm>
            <a:off x="-27159" y="5902859"/>
            <a:ext cx="4038600" cy="955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B9FDC-ECCA-E404-AAE2-5B44DFAD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537"/>
            <a:ext cx="10515600" cy="567381"/>
          </a:xfrm>
        </p:spPr>
        <p:txBody>
          <a:bodyPr>
            <a:normAutofit fontScale="90000"/>
          </a:bodyPr>
          <a:lstStyle/>
          <a:p>
            <a:r>
              <a:rPr lang="nl-BE" dirty="0"/>
              <a:t>Lighting of a </a:t>
            </a:r>
            <a:r>
              <a:rPr lang="nl-BE" dirty="0" err="1"/>
              <a:t>space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D0C6-B887-8508-AE9F-7613E068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2918"/>
            <a:ext cx="11248176" cy="4351338"/>
          </a:xfrm>
        </p:spPr>
        <p:txBody>
          <a:bodyPr/>
          <a:lstStyle/>
          <a:p>
            <a:r>
              <a:rPr lang="nl-BE" dirty="0"/>
              <a:t>More accent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visual</a:t>
            </a:r>
            <a:r>
              <a:rPr lang="nl-BE" dirty="0"/>
              <a:t> comfort</a:t>
            </a:r>
          </a:p>
          <a:p>
            <a:pPr lvl="1"/>
            <a:r>
              <a:rPr lang="en-GB" dirty="0"/>
              <a:t>Vertical surfaces and ceiling affect how a space is perceived visually</a:t>
            </a:r>
            <a:r>
              <a:rPr lang="nl-BE" dirty="0"/>
              <a:t>.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en-GB" dirty="0"/>
              <a:t>The </a:t>
            </a:r>
            <a:r>
              <a:rPr lang="en-GB" dirty="0" err="1"/>
              <a:t>color</a:t>
            </a:r>
            <a:r>
              <a:rPr lang="en-GB" dirty="0"/>
              <a:t> of a surface strongly influences its reflection properties</a:t>
            </a:r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013E9-F837-C224-08CD-46999DE5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EA7D7-8FCE-0D46-427F-FAB06FAB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65" y="1681410"/>
            <a:ext cx="6328844" cy="1532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EDC11A-3A22-61CD-0261-00C2742E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65" y="3739533"/>
            <a:ext cx="7081225" cy="26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7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D856-6D1F-F1A5-071F-0AD5C99C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756"/>
          </a:xfrm>
        </p:spPr>
        <p:txBody>
          <a:bodyPr>
            <a:normAutofit fontScale="90000"/>
          </a:bodyPr>
          <a:lstStyle/>
          <a:p>
            <a:r>
              <a:rPr lang="nl-BE" dirty="0"/>
              <a:t>Light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05128-9E8C-0003-B978-451D134F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754"/>
            <a:ext cx="10515600" cy="4351338"/>
          </a:xfrm>
        </p:spPr>
        <p:txBody>
          <a:bodyPr/>
          <a:lstStyle/>
          <a:p>
            <a:r>
              <a:rPr lang="en-GB" dirty="0"/>
              <a:t>8 essential steps for the design process</a:t>
            </a:r>
          </a:p>
          <a:p>
            <a:r>
              <a:rPr lang="en-GB" dirty="0"/>
              <a:t>Comprehensive maintenance factor section</a:t>
            </a:r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1CD7C-3210-265B-8675-7F2237FC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B2DC8-100C-DB2F-360D-4FAD9C80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234083"/>
            <a:ext cx="7119796" cy="258386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EDAE6B-BDBC-3DE8-CDF4-574B565FC1FA}"/>
              </a:ext>
            </a:extLst>
          </p:cNvPr>
          <p:cNvGrpSpPr/>
          <p:nvPr/>
        </p:nvGrpSpPr>
        <p:grpSpPr>
          <a:xfrm>
            <a:off x="905346" y="1581288"/>
            <a:ext cx="10505124" cy="2172558"/>
            <a:chOff x="905346" y="1581288"/>
            <a:chExt cx="10505124" cy="21725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0FF9E5-E577-EEF4-EEAD-C8BC72A00AC0}"/>
                </a:ext>
              </a:extLst>
            </p:cNvPr>
            <p:cNvSpPr/>
            <p:nvPr/>
          </p:nvSpPr>
          <p:spPr>
            <a:xfrm>
              <a:off x="905346" y="3211405"/>
              <a:ext cx="7052651" cy="5424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D1F9E5D-B875-A513-2285-57D9E02AD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8040" y="1932140"/>
              <a:ext cx="865360" cy="12792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68797D-F252-0197-6734-9681A15DF553}"/>
                </a:ext>
              </a:extLst>
            </p:cNvPr>
            <p:cNvSpPr txBox="1"/>
            <p:nvPr/>
          </p:nvSpPr>
          <p:spPr>
            <a:xfrm>
              <a:off x="7858407" y="1581288"/>
              <a:ext cx="35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Product independent/</a:t>
              </a:r>
              <a:r>
                <a:rPr lang="nl-BE" dirty="0" err="1"/>
                <a:t>manufacturer</a:t>
              </a:r>
              <a:endParaRPr lang="nl-BE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59D49E-B681-0E2F-7BDA-7F26135BDE0C}"/>
              </a:ext>
            </a:extLst>
          </p:cNvPr>
          <p:cNvGrpSpPr/>
          <p:nvPr/>
        </p:nvGrpSpPr>
        <p:grpSpPr>
          <a:xfrm>
            <a:off x="905345" y="3803570"/>
            <a:ext cx="7052651" cy="1743505"/>
            <a:chOff x="905345" y="3803570"/>
            <a:chExt cx="7052651" cy="17435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4E3A4B-17FF-215A-772F-E9A3E9C574B3}"/>
                </a:ext>
              </a:extLst>
            </p:cNvPr>
            <p:cNvSpPr/>
            <p:nvPr/>
          </p:nvSpPr>
          <p:spPr>
            <a:xfrm>
              <a:off x="905345" y="3803570"/>
              <a:ext cx="7052651" cy="1014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B94ED9C-7384-6F8C-4E00-02369E1C4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6935" y="4817945"/>
              <a:ext cx="519065" cy="4081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C9EFC6-D053-AF08-428F-7B98940DBFA1}"/>
                </a:ext>
              </a:extLst>
            </p:cNvPr>
            <p:cNvSpPr txBox="1"/>
            <p:nvPr/>
          </p:nvSpPr>
          <p:spPr>
            <a:xfrm>
              <a:off x="4135152" y="5177743"/>
              <a:ext cx="1992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application-specific</a:t>
              </a:r>
              <a:endParaRPr lang="nl-BE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6FF9FD-284B-FEF4-C47D-A8B02DF3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744" y="4114125"/>
            <a:ext cx="5064387" cy="26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B43C-F10A-4CF4-BFE7-78A3E8A9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0076"/>
          </a:xfrm>
        </p:spPr>
        <p:txBody>
          <a:bodyPr>
            <a:normAutofit fontScale="90000"/>
          </a:bodyPr>
          <a:lstStyle/>
          <a:p>
            <a:r>
              <a:rPr lang="nl-BE" dirty="0" err="1"/>
              <a:t>Flicker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stroscopic</a:t>
            </a:r>
            <a:r>
              <a:rPr lang="nl-BE" dirty="0"/>
              <a:t> effect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4FC8-3EC3-CB67-8891-E6623AC3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3F174-4B87-B0B7-CBAA-3B91F1973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6676"/>
            <a:ext cx="3742853" cy="1293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8BAFB-A787-997A-D4DE-821729294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62239"/>
            <a:ext cx="6585789" cy="3412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E8EB3-69AF-CA7C-28DA-D0AD5D2D7A78}"/>
              </a:ext>
            </a:extLst>
          </p:cNvPr>
          <p:cNvSpPr txBox="1"/>
          <p:nvPr/>
        </p:nvSpPr>
        <p:spPr>
          <a:xfrm>
            <a:off x="5097101" y="1397055"/>
            <a:ext cx="5227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Explanation of difference flickering &amp; stroboscopic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Possible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Parameters for indication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409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03AC-1475-1F4A-C66C-DA802BA0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and risk of glare</a:t>
            </a:r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89509-1D22-8DA6-5BD3-45778232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790E1-8A9C-0795-9138-3DEE4BE0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8" y="1690688"/>
            <a:ext cx="6372225" cy="2295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CECAE-3052-BFE4-BD3E-CD04AEDE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0782"/>
            <a:ext cx="68961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64C3EF-2A9D-7FCD-93BB-94065D65A025}"/>
              </a:ext>
            </a:extLst>
          </p:cNvPr>
          <p:cNvSpPr txBox="1"/>
          <p:nvPr/>
        </p:nvSpPr>
        <p:spPr>
          <a:xfrm>
            <a:off x="8247707" y="2009869"/>
            <a:ext cx="3599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RUG-</a:t>
            </a:r>
            <a:r>
              <a:rPr lang="nl-BE" dirty="0" err="1"/>
              <a:t>method</a:t>
            </a:r>
            <a:r>
              <a:rPr lang="nl-BE" dirty="0"/>
              <a:t>: </a:t>
            </a:r>
            <a:r>
              <a:rPr lang="nl-BE" dirty="0" err="1"/>
              <a:t>from</a:t>
            </a:r>
            <a:r>
              <a:rPr lang="nl-BE" dirty="0"/>
              <a:t> 10 - 28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Lighting equipment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Room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Perception position of users</a:t>
            </a:r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CE4C5-32BC-1165-0E5A-312376FB9814}"/>
              </a:ext>
            </a:extLst>
          </p:cNvPr>
          <p:cNvSpPr txBox="1"/>
          <p:nvPr/>
        </p:nvSpPr>
        <p:spPr>
          <a:xfrm>
            <a:off x="8155790" y="4140122"/>
            <a:ext cx="34029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RUG is calculated by table method</a:t>
            </a:r>
            <a:endParaRPr lang="nl-BE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4547322-2288-F10C-BFDC-C73E4890FF70}"/>
              </a:ext>
            </a:extLst>
          </p:cNvPr>
          <p:cNvSpPr/>
          <p:nvPr/>
        </p:nvSpPr>
        <p:spPr>
          <a:xfrm>
            <a:off x="9927273" y="3492422"/>
            <a:ext cx="316872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212CB-7D3A-E737-D93F-6F64F4BB31E1}"/>
              </a:ext>
            </a:extLst>
          </p:cNvPr>
          <p:cNvSpPr txBox="1"/>
          <p:nvPr/>
        </p:nvSpPr>
        <p:spPr>
          <a:xfrm>
            <a:off x="8071336" y="4554369"/>
            <a:ext cx="3944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1" u="none" strike="noStrike" baseline="0" dirty="0">
                <a:latin typeface="AvenirNext-Regular"/>
              </a:rPr>
              <a:t>usually provided by lighting manufacturers provided</a:t>
            </a:r>
            <a:endParaRPr lang="nl-BE" sz="1200" i="1" dirty="0"/>
          </a:p>
        </p:txBody>
      </p:sp>
    </p:spTree>
    <p:extLst>
      <p:ext uri="{BB962C8B-B14F-4D97-AF65-F5344CB8AC3E}">
        <p14:creationId xmlns:p14="http://schemas.microsoft.com/office/powerpoint/2010/main" val="284852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686A-005C-1F7C-E96E-923A6D56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Example</a:t>
            </a:r>
            <a:r>
              <a:rPr lang="nl-BE" dirty="0"/>
              <a:t> setup </a:t>
            </a:r>
            <a:r>
              <a:rPr lang="nl-BE" dirty="0" err="1"/>
              <a:t>table</a:t>
            </a:r>
            <a:r>
              <a:rPr lang="nl-BE" dirty="0"/>
              <a:t> </a:t>
            </a:r>
            <a:r>
              <a:rPr lang="nl-BE" dirty="0" err="1"/>
              <a:t>method</a:t>
            </a:r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29BCC-4799-9103-2D81-3BC4BC0A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080F9-0780-A97C-37E0-F6E4709D4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764200"/>
            <a:ext cx="5972175" cy="4373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E6719-346C-A5BF-F585-3C3398F1637E}"/>
              </a:ext>
            </a:extLst>
          </p:cNvPr>
          <p:cNvSpPr txBox="1"/>
          <p:nvPr/>
        </p:nvSpPr>
        <p:spPr>
          <a:xfrm>
            <a:off x="7711176" y="2464700"/>
            <a:ext cx="4249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RUG table method does not work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Appliances asymmetric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Purely indirect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Directional spotlights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Appliances very small or very large luminous surface area</a:t>
            </a:r>
            <a:endParaRPr lang="nl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2F9E6-7E62-8B8B-98AF-A4D9D6120D8A}"/>
              </a:ext>
            </a:extLst>
          </p:cNvPr>
          <p:cNvSpPr txBox="1"/>
          <p:nvPr/>
        </p:nvSpPr>
        <p:spPr>
          <a:xfrm>
            <a:off x="3768436" y="6026829"/>
            <a:ext cx="2500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chemeClr val="bg2">
                    <a:lumMod val="50000"/>
                  </a:schemeClr>
                </a:solidFill>
              </a:rPr>
              <a:t>H: d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</a:rPr>
              <a:t>istance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</a:rPr>
              <a:t> height eyes and </a:t>
            </a:r>
          </a:p>
          <a:p>
            <a:r>
              <a:rPr lang="en-GB" sz="1600" i="1" dirty="0">
                <a:solidFill>
                  <a:schemeClr val="bg2">
                    <a:lumMod val="50000"/>
                  </a:schemeClr>
                </a:solidFill>
              </a:rPr>
              <a:t>mounting surface fixtures</a:t>
            </a:r>
            <a:endParaRPr lang="nl-BE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2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9407CF-179A-67A9-C040-C4A048A32B36}"/>
              </a:ext>
            </a:extLst>
          </p:cNvPr>
          <p:cNvSpPr/>
          <p:nvPr/>
        </p:nvSpPr>
        <p:spPr>
          <a:xfrm>
            <a:off x="-36941" y="5855855"/>
            <a:ext cx="1921163" cy="100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33636-462D-CF9C-7653-20DBA495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nl-BE" dirty="0"/>
              <a:t>Last but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least</a:t>
            </a:r>
            <a:r>
              <a:rPr lang="nl-BE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22377-A375-74A6-24B5-F02B7846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6B175-9104-BB76-7A99-A0262B2C9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5033"/>
            <a:ext cx="5641404" cy="22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C15823E-CEB3-21F7-36CE-9B893ED912F4}"/>
              </a:ext>
            </a:extLst>
          </p:cNvPr>
          <p:cNvSpPr/>
          <p:nvPr/>
        </p:nvSpPr>
        <p:spPr>
          <a:xfrm>
            <a:off x="6761018" y="2225964"/>
            <a:ext cx="277091" cy="277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E3D6E-3909-56E8-C371-87A97D729FB2}"/>
              </a:ext>
            </a:extLst>
          </p:cNvPr>
          <p:cNvSpPr txBox="1"/>
          <p:nvPr/>
        </p:nvSpPr>
        <p:spPr>
          <a:xfrm>
            <a:off x="7038109" y="204964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Easy, translations FR/NL for brochures, specifications, mailings....</a:t>
            </a:r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5CC05B-C58E-09FC-C983-4E81FB80C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49" y="3804336"/>
            <a:ext cx="6319902" cy="286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D1B18C8-E96B-47D9-427B-A931D7660158}"/>
              </a:ext>
            </a:extLst>
          </p:cNvPr>
          <p:cNvSpPr/>
          <p:nvPr/>
        </p:nvSpPr>
        <p:spPr>
          <a:xfrm>
            <a:off x="7486073" y="4502728"/>
            <a:ext cx="277091" cy="277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3F52F-021D-9E23-25F2-CE1DFFC68201}"/>
              </a:ext>
            </a:extLst>
          </p:cNvPr>
          <p:cNvSpPr txBox="1"/>
          <p:nvPr/>
        </p:nvSpPr>
        <p:spPr>
          <a:xfrm>
            <a:off x="7947891" y="42725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Essential definitions that can be referenced for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990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2F31-2518-448D-8E69-D0B86AF0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81" y="1098293"/>
            <a:ext cx="10515600" cy="132556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E7363-7846-4C6B-A65A-AEC5C833F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6" y="3959528"/>
            <a:ext cx="8074168" cy="98145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0C0B77-B72F-4E4B-BC75-4AA11142B33D}"/>
              </a:ext>
            </a:extLst>
          </p:cNvPr>
          <p:cNvSpPr/>
          <p:nvPr/>
        </p:nvSpPr>
        <p:spPr>
          <a:xfrm>
            <a:off x="0" y="6030097"/>
            <a:ext cx="2582562" cy="82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/>
          <p:cNvSpPr txBox="1"/>
          <p:nvPr/>
        </p:nvSpPr>
        <p:spPr>
          <a:xfrm>
            <a:off x="8685174" y="6014501"/>
            <a:ext cx="216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MET DE STEUN VAN</a:t>
            </a:r>
          </a:p>
          <a:p>
            <a:r>
              <a:rPr lang="nl-BE" dirty="0"/>
              <a:t>AVEC LE SOUTIEN DU</a:t>
            </a:r>
          </a:p>
        </p:txBody>
      </p:sp>
      <p:pic>
        <p:nvPicPr>
          <p:cNvPr id="3" name="Afbeelding 2" descr="Afbeelding met schermopname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0BB1A2E6-5A59-2F4F-2D1F-5877F3117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466" y="5868140"/>
            <a:ext cx="809481" cy="8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47AC94-DDD8-DB67-D013-616FA8F01A56}"/>
              </a:ext>
            </a:extLst>
          </p:cNvPr>
          <p:cNvCxnSpPr>
            <a:cxnSpLocks/>
          </p:cNvCxnSpPr>
          <p:nvPr/>
        </p:nvCxnSpPr>
        <p:spPr>
          <a:xfrm>
            <a:off x="967666" y="3164588"/>
            <a:ext cx="7812350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5FDFDB7-A928-08F8-863E-10700B04BC15}"/>
              </a:ext>
            </a:extLst>
          </p:cNvPr>
          <p:cNvSpPr/>
          <p:nvPr/>
        </p:nvSpPr>
        <p:spPr>
          <a:xfrm>
            <a:off x="878890" y="3072111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1CD6C-DC9B-7031-A3E3-B4CC5C6D59E0}"/>
              </a:ext>
            </a:extLst>
          </p:cNvPr>
          <p:cNvSpPr txBox="1"/>
          <p:nvPr/>
        </p:nvSpPr>
        <p:spPr>
          <a:xfrm>
            <a:off x="641294" y="33341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2003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48139-01AB-728D-FD26-BFFDE0016DD5}"/>
              </a:ext>
            </a:extLst>
          </p:cNvPr>
          <p:cNvCxnSpPr>
            <a:cxnSpLocks/>
          </p:cNvCxnSpPr>
          <p:nvPr/>
        </p:nvCxnSpPr>
        <p:spPr>
          <a:xfrm flipH="1">
            <a:off x="967665" y="988291"/>
            <a:ext cx="1" cy="2083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B383E8-E245-3B1A-491F-3DAAC480BAAF}"/>
              </a:ext>
            </a:extLst>
          </p:cNvPr>
          <p:cNvSpPr txBox="1"/>
          <p:nvPr/>
        </p:nvSpPr>
        <p:spPr>
          <a:xfrm>
            <a:off x="3720466" y="33058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7D72CC-98E9-9035-486E-82FD4F737A45}"/>
              </a:ext>
            </a:extLst>
          </p:cNvPr>
          <p:cNvSpPr/>
          <p:nvPr/>
        </p:nvSpPr>
        <p:spPr>
          <a:xfrm>
            <a:off x="3954361" y="3072110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DF1462-BEEE-ECAD-BC21-8B41822D5BAA}"/>
              </a:ext>
            </a:extLst>
          </p:cNvPr>
          <p:cNvCxnSpPr>
            <a:cxnSpLocks/>
          </p:cNvCxnSpPr>
          <p:nvPr/>
        </p:nvCxnSpPr>
        <p:spPr>
          <a:xfrm>
            <a:off x="4046837" y="2871624"/>
            <a:ext cx="0" cy="200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DA7F9E-3A5D-A0E7-301D-6AF3E20D801D}"/>
              </a:ext>
            </a:extLst>
          </p:cNvPr>
          <p:cNvSpPr txBox="1"/>
          <p:nvPr/>
        </p:nvSpPr>
        <p:spPr>
          <a:xfrm>
            <a:off x="3117843" y="2026906"/>
            <a:ext cx="2716513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 dirty="0" err="1"/>
              <a:t>Modifications</a:t>
            </a:r>
            <a:r>
              <a:rPr lang="nl-BE" dirty="0"/>
              <a:t>:</a:t>
            </a:r>
          </a:p>
          <a:p>
            <a:r>
              <a:rPr lang="nl-BE" dirty="0" err="1"/>
              <a:t>Complementary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:</a:t>
            </a:r>
          </a:p>
          <a:p>
            <a:r>
              <a:rPr lang="nl-BE" dirty="0" err="1"/>
              <a:t>visual</a:t>
            </a:r>
            <a:r>
              <a:rPr lang="nl-BE" dirty="0"/>
              <a:t> comfort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21539-CE7E-A574-341D-F52CE302524C}"/>
              </a:ext>
            </a:extLst>
          </p:cNvPr>
          <p:cNvSpPr txBox="1"/>
          <p:nvPr/>
        </p:nvSpPr>
        <p:spPr>
          <a:xfrm>
            <a:off x="1216244" y="4063827"/>
            <a:ext cx="3688265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 dirty="0"/>
              <a:t>-</a:t>
            </a:r>
            <a:r>
              <a:rPr lang="nl-BE" dirty="0" err="1"/>
              <a:t>reflections</a:t>
            </a:r>
            <a:r>
              <a:rPr lang="nl-BE" dirty="0"/>
              <a:t> background</a:t>
            </a:r>
          </a:p>
          <a:p>
            <a:r>
              <a:rPr lang="nl-BE" dirty="0"/>
              <a:t>-</a:t>
            </a:r>
            <a:r>
              <a:rPr lang="nl-BE" dirty="0" err="1"/>
              <a:t>walls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ceilings</a:t>
            </a:r>
            <a:endParaRPr lang="nl-BE" dirty="0"/>
          </a:p>
          <a:p>
            <a:r>
              <a:rPr lang="nl-BE" dirty="0"/>
              <a:t>-</a:t>
            </a:r>
            <a:r>
              <a:rPr lang="en-GB" dirty="0"/>
              <a:t>handling of calculation and measurement points in a room</a:t>
            </a:r>
          </a:p>
          <a:p>
            <a:r>
              <a:rPr lang="en-GB" dirty="0"/>
              <a:t>-additional requirements relating to glare</a:t>
            </a:r>
            <a:endParaRPr lang="nl-BE" dirty="0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42EBB15-40AB-04EB-51B1-F2BB7ED344A6}"/>
              </a:ext>
            </a:extLst>
          </p:cNvPr>
          <p:cNvCxnSpPr>
            <a:cxnSpLocks/>
            <a:stCxn id="21" idx="2"/>
            <a:endCxn id="33" idx="0"/>
          </p:cNvCxnSpPr>
          <p:nvPr/>
        </p:nvCxnSpPr>
        <p:spPr>
          <a:xfrm rot="5400000">
            <a:off x="3359265" y="3376254"/>
            <a:ext cx="388686" cy="9864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>
            <a:extLst>
              <a:ext uri="{FF2B5EF4-FFF2-40B4-BE49-F238E27FC236}">
                <a16:creationId xmlns:a16="http://schemas.microsoft.com/office/drawing/2014/main" id="{C1E37191-2990-45A5-BCA1-E7AFB9AD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5" y="3144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NBN EN 12464-1: </a:t>
            </a:r>
            <a:r>
              <a:rPr lang="nl-BE" sz="2700" dirty="0"/>
              <a:t>Lighting of </a:t>
            </a:r>
            <a:r>
              <a:rPr lang="nl-BE" sz="2700" dirty="0" err="1"/>
              <a:t>work</a:t>
            </a:r>
            <a:r>
              <a:rPr lang="nl-BE" sz="2700" dirty="0"/>
              <a:t> </a:t>
            </a:r>
            <a:r>
              <a:rPr lang="nl-BE" sz="2700" dirty="0" err="1"/>
              <a:t>places</a:t>
            </a:r>
            <a:r>
              <a:rPr lang="nl-BE" sz="2700" dirty="0"/>
              <a:t> –Part 1: Indoor </a:t>
            </a:r>
            <a:r>
              <a:rPr lang="nl-BE" sz="2700" dirty="0" err="1"/>
              <a:t>work</a:t>
            </a:r>
            <a:r>
              <a:rPr lang="nl-BE" sz="2700" dirty="0"/>
              <a:t> </a:t>
            </a:r>
            <a:r>
              <a:rPr lang="nl-BE" sz="2700" dirty="0" err="1"/>
              <a:t>places</a:t>
            </a:r>
            <a:br>
              <a:rPr lang="nl-BE" dirty="0"/>
            </a:br>
            <a:endParaRPr lang="nl-B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54BB36-5BC0-8DA8-89C0-95BF60FC467C}"/>
              </a:ext>
            </a:extLst>
          </p:cNvPr>
          <p:cNvSpPr txBox="1"/>
          <p:nvPr/>
        </p:nvSpPr>
        <p:spPr>
          <a:xfrm>
            <a:off x="13573114" y="20269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2021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7711293-83DA-71BE-1EEC-E959E681BC13}"/>
              </a:ext>
            </a:extLst>
          </p:cNvPr>
          <p:cNvSpPr/>
          <p:nvPr/>
        </p:nvSpPr>
        <p:spPr>
          <a:xfrm>
            <a:off x="13803308" y="1793207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565742-8991-7D6D-BC45-4770A71DFE61}"/>
              </a:ext>
            </a:extLst>
          </p:cNvPr>
          <p:cNvCxnSpPr>
            <a:cxnSpLocks/>
          </p:cNvCxnSpPr>
          <p:nvPr/>
        </p:nvCxnSpPr>
        <p:spPr>
          <a:xfrm>
            <a:off x="13895785" y="626522"/>
            <a:ext cx="0" cy="115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24F8C7B-291E-AC95-83C6-338A93AF8C56}"/>
              </a:ext>
            </a:extLst>
          </p:cNvPr>
          <p:cNvSpPr txBox="1"/>
          <p:nvPr/>
        </p:nvSpPr>
        <p:spPr>
          <a:xfrm>
            <a:off x="13094778" y="-204475"/>
            <a:ext cx="2262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/>
              <a:t>Herziening:</a:t>
            </a:r>
          </a:p>
          <a:p>
            <a:r>
              <a:rPr lang="nl-BE" sz="1600" i="1" dirty="0"/>
              <a:t>Aanvullende eisen m.b.t. </a:t>
            </a:r>
          </a:p>
          <a:p>
            <a:r>
              <a:rPr lang="nl-BE" sz="1600" i="1" dirty="0"/>
              <a:t>visueel comfort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81EF61-B10E-7707-7AE2-4B0C35099C15}"/>
              </a:ext>
            </a:extLst>
          </p:cNvPr>
          <p:cNvSpPr txBox="1"/>
          <p:nvPr/>
        </p:nvSpPr>
        <p:spPr>
          <a:xfrm>
            <a:off x="13803308" y="5042118"/>
            <a:ext cx="3769360" cy="18158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l-BE" sz="1600" i="1" dirty="0"/>
              <a:t>-hogere lichtbehoefte eist</a:t>
            </a:r>
          </a:p>
          <a:p>
            <a:r>
              <a:rPr lang="nl-BE" sz="1600" i="1" dirty="0"/>
              <a:t>-aandacht menselijke visuele behoeften </a:t>
            </a:r>
          </a:p>
          <a:p>
            <a:r>
              <a:rPr lang="nl-BE" sz="1600" i="1" dirty="0"/>
              <a:t>-flikker en stroboscopische effecten</a:t>
            </a:r>
          </a:p>
          <a:p>
            <a:r>
              <a:rPr lang="nl-BE" sz="1600" i="1" dirty="0"/>
              <a:t>-eisen voor de verlichting van werkplekken </a:t>
            </a:r>
          </a:p>
          <a:p>
            <a:r>
              <a:rPr lang="nl-BE" sz="1600" i="1" dirty="0"/>
              <a:t>-technische ontwikkelingen van </a:t>
            </a:r>
            <a:r>
              <a:rPr lang="nl-BE" sz="1600" i="1" dirty="0" err="1"/>
              <a:t>leds</a:t>
            </a:r>
            <a:endParaRPr lang="nl-BE" sz="1600" i="1" dirty="0"/>
          </a:p>
          <a:p>
            <a:r>
              <a:rPr lang="nl-BE" sz="1600" i="1" dirty="0"/>
              <a:t>-extra toelichting verblinding</a:t>
            </a:r>
          </a:p>
          <a:p>
            <a:r>
              <a:rPr lang="nl-BE" sz="1600" i="1" dirty="0"/>
              <a:t>-invloed licht op visuele prestaties &amp; welzijn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7747DA14-B52C-45F3-0921-86149CB2D117}"/>
              </a:ext>
            </a:extLst>
          </p:cNvPr>
          <p:cNvCxnSpPr>
            <a:stCxn id="42" idx="2"/>
            <a:endCxn id="46" idx="0"/>
          </p:cNvCxnSpPr>
          <p:nvPr/>
        </p:nvCxnSpPr>
        <p:spPr>
          <a:xfrm rot="16200000" flipH="1">
            <a:off x="13470797" y="2824927"/>
            <a:ext cx="2645880" cy="17885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47AC94-DDD8-DB67-D013-616FA8F01A56}"/>
              </a:ext>
            </a:extLst>
          </p:cNvPr>
          <p:cNvCxnSpPr>
            <a:cxnSpLocks/>
          </p:cNvCxnSpPr>
          <p:nvPr/>
        </p:nvCxnSpPr>
        <p:spPr>
          <a:xfrm>
            <a:off x="967666" y="2379216"/>
            <a:ext cx="7812350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5FDFDB7-A928-08F8-863E-10700B04BC15}"/>
              </a:ext>
            </a:extLst>
          </p:cNvPr>
          <p:cNvSpPr/>
          <p:nvPr/>
        </p:nvSpPr>
        <p:spPr>
          <a:xfrm>
            <a:off x="878890" y="2286739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1CD6C-DC9B-7031-A3E3-B4CC5C6D59E0}"/>
              </a:ext>
            </a:extLst>
          </p:cNvPr>
          <p:cNvSpPr txBox="1"/>
          <p:nvPr/>
        </p:nvSpPr>
        <p:spPr>
          <a:xfrm>
            <a:off x="641294" y="25487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2003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48139-01AB-728D-FD26-BFFDE0016DD5}"/>
              </a:ext>
            </a:extLst>
          </p:cNvPr>
          <p:cNvCxnSpPr>
            <a:cxnSpLocks/>
          </p:cNvCxnSpPr>
          <p:nvPr/>
        </p:nvCxnSpPr>
        <p:spPr>
          <a:xfrm>
            <a:off x="967665" y="986447"/>
            <a:ext cx="0" cy="1300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B383E8-E245-3B1A-491F-3DAAC480BAAF}"/>
              </a:ext>
            </a:extLst>
          </p:cNvPr>
          <p:cNvSpPr txBox="1"/>
          <p:nvPr/>
        </p:nvSpPr>
        <p:spPr>
          <a:xfrm>
            <a:off x="3720466" y="2520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14CA8-CA24-166C-71DC-2941CDFF7E6D}"/>
              </a:ext>
            </a:extLst>
          </p:cNvPr>
          <p:cNvSpPr txBox="1"/>
          <p:nvPr/>
        </p:nvSpPr>
        <p:spPr>
          <a:xfrm>
            <a:off x="6799638" y="2520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2021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7D72CC-98E9-9035-486E-82FD4F737A45}"/>
              </a:ext>
            </a:extLst>
          </p:cNvPr>
          <p:cNvSpPr/>
          <p:nvPr/>
        </p:nvSpPr>
        <p:spPr>
          <a:xfrm>
            <a:off x="3954361" y="2286738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D72FDE-DFE8-57CD-9550-9C41E078EA84}"/>
              </a:ext>
            </a:extLst>
          </p:cNvPr>
          <p:cNvSpPr/>
          <p:nvPr/>
        </p:nvSpPr>
        <p:spPr>
          <a:xfrm>
            <a:off x="7029832" y="2286738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DF1462-BEEE-ECAD-BC21-8B41822D5BAA}"/>
              </a:ext>
            </a:extLst>
          </p:cNvPr>
          <p:cNvCxnSpPr>
            <a:cxnSpLocks/>
          </p:cNvCxnSpPr>
          <p:nvPr/>
        </p:nvCxnSpPr>
        <p:spPr>
          <a:xfrm>
            <a:off x="4046837" y="2086252"/>
            <a:ext cx="0" cy="200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686E21-2C6A-EB8A-0530-48B506F3C261}"/>
              </a:ext>
            </a:extLst>
          </p:cNvPr>
          <p:cNvCxnSpPr>
            <a:cxnSpLocks/>
          </p:cNvCxnSpPr>
          <p:nvPr/>
        </p:nvCxnSpPr>
        <p:spPr>
          <a:xfrm>
            <a:off x="7122309" y="2146419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AF3FBE5-27A6-9E14-5123-4F59AF7479CB}"/>
              </a:ext>
            </a:extLst>
          </p:cNvPr>
          <p:cNvSpPr txBox="1"/>
          <p:nvPr/>
        </p:nvSpPr>
        <p:spPr>
          <a:xfrm>
            <a:off x="6096000" y="1286367"/>
            <a:ext cx="2716513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/>
              <a:t>Revision:</a:t>
            </a:r>
            <a:endParaRPr lang="nl-BE" dirty="0"/>
          </a:p>
          <a:p>
            <a:r>
              <a:rPr lang="nl-BE"/>
              <a:t>Complementary requirements</a:t>
            </a:r>
            <a:r>
              <a:rPr lang="nl-BE" dirty="0"/>
              <a:t>:</a:t>
            </a:r>
          </a:p>
          <a:p>
            <a:r>
              <a:rPr lang="nl-BE"/>
              <a:t>visual comfort</a:t>
            </a:r>
            <a:endParaRPr lang="nl-BE" dirty="0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42EBB15-40AB-04EB-51B1-F2BB7ED344A6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>
            <a:off x="3532230" y="2763847"/>
            <a:ext cx="388686" cy="6405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86B782F-DC17-BF0B-44ED-8205B6F0E76C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7249397" y="2766382"/>
            <a:ext cx="882217" cy="11289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>
            <a:extLst>
              <a:ext uri="{FF2B5EF4-FFF2-40B4-BE49-F238E27FC236}">
                <a16:creationId xmlns:a16="http://schemas.microsoft.com/office/drawing/2014/main" id="{C1E37191-2990-45A5-BCA1-E7AFB9AD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5" y="3144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NBN EN 12464-1: </a:t>
            </a:r>
            <a:r>
              <a:rPr lang="nl-BE" sz="2700" dirty="0"/>
              <a:t>Lighting of </a:t>
            </a:r>
            <a:r>
              <a:rPr lang="nl-BE" sz="2700" dirty="0" err="1"/>
              <a:t>work</a:t>
            </a:r>
            <a:r>
              <a:rPr lang="nl-BE" sz="2700" dirty="0"/>
              <a:t> </a:t>
            </a:r>
            <a:r>
              <a:rPr lang="nl-BE" sz="2700" dirty="0" err="1"/>
              <a:t>places</a:t>
            </a:r>
            <a:r>
              <a:rPr lang="nl-BE" sz="2700" dirty="0"/>
              <a:t> –Part 1: Indoor </a:t>
            </a:r>
            <a:r>
              <a:rPr lang="nl-BE" sz="2700" dirty="0" err="1"/>
              <a:t>work</a:t>
            </a:r>
            <a:r>
              <a:rPr lang="nl-BE" sz="2700" dirty="0"/>
              <a:t> </a:t>
            </a:r>
            <a:r>
              <a:rPr lang="nl-BE" sz="2700" dirty="0" err="1"/>
              <a:t>places</a:t>
            </a:r>
            <a:br>
              <a:rPr lang="nl-BE" dirty="0"/>
            </a:br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28752-AEB9-59F8-EF4A-2CFD3CCC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428" y="977280"/>
            <a:ext cx="1944848" cy="2728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073DE0-BD2C-AD57-72A1-B000B9B639EA}"/>
              </a:ext>
            </a:extLst>
          </p:cNvPr>
          <p:cNvSpPr txBox="1"/>
          <p:nvPr/>
        </p:nvSpPr>
        <p:spPr>
          <a:xfrm>
            <a:off x="3138580" y="1270801"/>
            <a:ext cx="2716513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 dirty="0" err="1"/>
              <a:t>Modifications</a:t>
            </a:r>
            <a:r>
              <a:rPr lang="nl-BE" dirty="0"/>
              <a:t>:</a:t>
            </a:r>
          </a:p>
          <a:p>
            <a:r>
              <a:rPr lang="nl-BE" dirty="0" err="1"/>
              <a:t>Complementary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:</a:t>
            </a:r>
          </a:p>
          <a:p>
            <a:r>
              <a:rPr lang="nl-BE" dirty="0" err="1"/>
              <a:t>visual</a:t>
            </a:r>
            <a:r>
              <a:rPr lang="nl-BE" dirty="0"/>
              <a:t> comfort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A461B-58AB-6BE0-1450-03BF31B8493A}"/>
              </a:ext>
            </a:extLst>
          </p:cNvPr>
          <p:cNvSpPr txBox="1"/>
          <p:nvPr/>
        </p:nvSpPr>
        <p:spPr>
          <a:xfrm>
            <a:off x="592721" y="3306512"/>
            <a:ext cx="3688265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 dirty="0"/>
              <a:t>-</a:t>
            </a:r>
            <a:r>
              <a:rPr lang="nl-BE" dirty="0" err="1"/>
              <a:t>reflections</a:t>
            </a:r>
            <a:r>
              <a:rPr lang="nl-BE" dirty="0"/>
              <a:t> background</a:t>
            </a:r>
          </a:p>
          <a:p>
            <a:r>
              <a:rPr lang="nl-BE" dirty="0"/>
              <a:t>-</a:t>
            </a:r>
            <a:r>
              <a:rPr lang="nl-BE" dirty="0" err="1"/>
              <a:t>walls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ceilings</a:t>
            </a:r>
            <a:endParaRPr lang="nl-BE" dirty="0"/>
          </a:p>
          <a:p>
            <a:r>
              <a:rPr lang="nl-BE" dirty="0"/>
              <a:t>-</a:t>
            </a:r>
            <a:r>
              <a:rPr lang="en-GB" dirty="0"/>
              <a:t>handling of calculation and measurement points in a room</a:t>
            </a:r>
          </a:p>
          <a:p>
            <a:r>
              <a:rPr lang="en-GB" dirty="0"/>
              <a:t>-additional requirements relating to glare</a:t>
            </a: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C1DEE-7954-992C-520A-FC0C7F3C5F8E}"/>
              </a:ext>
            </a:extLst>
          </p:cNvPr>
          <p:cNvSpPr txBox="1"/>
          <p:nvPr/>
        </p:nvSpPr>
        <p:spPr>
          <a:xfrm>
            <a:off x="6884290" y="3751486"/>
            <a:ext cx="3589746" cy="18158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en-BE" dirty="0"/>
              <a:t>-higher light requirements</a:t>
            </a:r>
            <a:endParaRPr lang="en-GB" dirty="0"/>
          </a:p>
          <a:p>
            <a:r>
              <a:rPr lang="en-BE" dirty="0"/>
              <a:t>-attention human visual needs </a:t>
            </a:r>
            <a:endParaRPr lang="en-GB" dirty="0"/>
          </a:p>
          <a:p>
            <a:r>
              <a:rPr lang="en-BE" dirty="0"/>
              <a:t>-flicker and stroboscopic effects</a:t>
            </a:r>
            <a:endParaRPr lang="en-GB" dirty="0"/>
          </a:p>
          <a:p>
            <a:r>
              <a:rPr lang="en-BE" dirty="0"/>
              <a:t>-requirements for workplace lighting </a:t>
            </a:r>
            <a:endParaRPr lang="en-GB" dirty="0"/>
          </a:p>
          <a:p>
            <a:r>
              <a:rPr lang="en-BE" dirty="0"/>
              <a:t>-additional explanation of glare</a:t>
            </a:r>
            <a:endParaRPr lang="en-GB" dirty="0"/>
          </a:p>
          <a:p>
            <a:r>
              <a:rPr lang="en-BE" dirty="0"/>
              <a:t>-influence of light on visual performance &amp; well-being</a:t>
            </a:r>
          </a:p>
        </p:txBody>
      </p:sp>
    </p:spTree>
    <p:extLst>
      <p:ext uri="{BB962C8B-B14F-4D97-AF65-F5344CB8AC3E}">
        <p14:creationId xmlns:p14="http://schemas.microsoft.com/office/powerpoint/2010/main" val="4214201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1466-3CDD-882F-ACF6-88A77350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86" y="136525"/>
            <a:ext cx="10515600" cy="657917"/>
          </a:xfrm>
        </p:spPr>
        <p:txBody>
          <a:bodyPr>
            <a:normAutofit fontScale="90000"/>
          </a:bodyPr>
          <a:lstStyle/>
          <a:p>
            <a:r>
              <a:rPr lang="nl-BE" dirty="0" err="1"/>
              <a:t>Task</a:t>
            </a:r>
            <a:r>
              <a:rPr lang="nl-BE" dirty="0"/>
              <a:t> area </a:t>
            </a:r>
            <a:r>
              <a:rPr lang="nl-BE" dirty="0" err="1"/>
              <a:t>and</a:t>
            </a:r>
            <a:r>
              <a:rPr lang="nl-BE" dirty="0"/>
              <a:t> light </a:t>
            </a:r>
            <a:r>
              <a:rPr lang="nl-BE" dirty="0" err="1"/>
              <a:t>distribution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a </a:t>
            </a:r>
            <a:r>
              <a:rPr lang="nl-BE" dirty="0" err="1"/>
              <a:t>space</a:t>
            </a:r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0507F-4A1C-3544-54F0-6FCCFF1B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rawing of a room with a square&#10;&#10;Description automatically generated">
            <a:extLst>
              <a:ext uri="{FF2B5EF4-FFF2-40B4-BE49-F238E27FC236}">
                <a16:creationId xmlns:a16="http://schemas.microsoft.com/office/drawing/2014/main" id="{15298D80-8D14-9463-F96D-23C0DA41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6" y="1512142"/>
            <a:ext cx="6024135" cy="36924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280F4-433D-B0ED-7DD6-0F24D15F6192}"/>
              </a:ext>
            </a:extLst>
          </p:cNvPr>
          <p:cNvGrpSpPr/>
          <p:nvPr/>
        </p:nvGrpSpPr>
        <p:grpSpPr>
          <a:xfrm>
            <a:off x="7153321" y="1946173"/>
            <a:ext cx="2178915" cy="2362200"/>
            <a:chOff x="7099001" y="1690688"/>
            <a:chExt cx="2178915" cy="2362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6F45E7-E56C-F8E7-7FA6-78F7C0BE4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9001" y="1690688"/>
              <a:ext cx="1724025" cy="2362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C94B6-0B1A-2D78-35A8-0162EE625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4516" y="1700213"/>
              <a:ext cx="533400" cy="23526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54C1FE-374B-F918-12AC-5D953A93D064}"/>
              </a:ext>
            </a:extLst>
          </p:cNvPr>
          <p:cNvSpPr txBox="1"/>
          <p:nvPr/>
        </p:nvSpPr>
        <p:spPr>
          <a:xfrm>
            <a:off x="9472563" y="2064757"/>
            <a:ext cx="211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Visual </a:t>
            </a:r>
            <a:r>
              <a:rPr lang="nl-BE" dirty="0" err="1"/>
              <a:t>tasks</a:t>
            </a:r>
            <a:endParaRPr lang="nl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179C7-4939-52E6-988C-F92FBD996E7E}"/>
              </a:ext>
            </a:extLst>
          </p:cNvPr>
          <p:cNvSpPr txBox="1"/>
          <p:nvPr/>
        </p:nvSpPr>
        <p:spPr>
          <a:xfrm>
            <a:off x="9472563" y="2682767"/>
            <a:ext cx="211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Min. 50cm </a:t>
            </a:r>
            <a:r>
              <a:rPr lang="nl-BE" dirty="0" err="1"/>
              <a:t>around</a:t>
            </a:r>
            <a:r>
              <a:rPr lang="nl-BE" dirty="0"/>
              <a:t> </a:t>
            </a:r>
            <a:r>
              <a:rPr lang="nl-BE" dirty="0" err="1"/>
              <a:t>task</a:t>
            </a:r>
            <a:r>
              <a:rPr lang="nl-BE" dirty="0"/>
              <a:t> area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2C3B5-619D-9C0E-DA77-A762104640E1}"/>
              </a:ext>
            </a:extLst>
          </p:cNvPr>
          <p:cNvSpPr txBox="1"/>
          <p:nvPr/>
        </p:nvSpPr>
        <p:spPr>
          <a:xfrm>
            <a:off x="9463605" y="3434425"/>
            <a:ext cx="211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Min. 3m </a:t>
            </a:r>
            <a:r>
              <a:rPr lang="nl-BE" dirty="0" err="1"/>
              <a:t>around</a:t>
            </a:r>
            <a:r>
              <a:rPr lang="nl-BE" dirty="0"/>
              <a:t> </a:t>
            </a:r>
            <a:r>
              <a:rPr lang="nl-BE" dirty="0" err="1"/>
              <a:t>adjacent</a:t>
            </a:r>
            <a:r>
              <a:rPr lang="nl-BE" dirty="0"/>
              <a:t> zone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F88A54-C290-740F-C88E-736400215451}"/>
              </a:ext>
            </a:extLst>
          </p:cNvPr>
          <p:cNvCxnSpPr/>
          <p:nvPr/>
        </p:nvCxnSpPr>
        <p:spPr>
          <a:xfrm>
            <a:off x="9191905" y="2276016"/>
            <a:ext cx="2806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03D8FA-BB8E-A4FF-88D7-D3A16D71CF9A}"/>
              </a:ext>
            </a:extLst>
          </p:cNvPr>
          <p:cNvCxnSpPr/>
          <p:nvPr/>
        </p:nvCxnSpPr>
        <p:spPr>
          <a:xfrm>
            <a:off x="9191905" y="3018187"/>
            <a:ext cx="2806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B56C0F-FDCA-5082-4F79-C897DA44CC09}"/>
              </a:ext>
            </a:extLst>
          </p:cNvPr>
          <p:cNvCxnSpPr/>
          <p:nvPr/>
        </p:nvCxnSpPr>
        <p:spPr>
          <a:xfrm>
            <a:off x="9191905" y="3783630"/>
            <a:ext cx="2806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A986522-EE49-674F-8733-DD0FDE8F59AE}"/>
              </a:ext>
            </a:extLst>
          </p:cNvPr>
          <p:cNvSpPr/>
          <p:nvPr/>
        </p:nvSpPr>
        <p:spPr>
          <a:xfrm>
            <a:off x="7214527" y="2064757"/>
            <a:ext cx="1514146" cy="618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A0A13-8660-C142-5744-E6F204297AA8}"/>
              </a:ext>
            </a:extLst>
          </p:cNvPr>
          <p:cNvSpPr txBox="1"/>
          <p:nvPr/>
        </p:nvSpPr>
        <p:spPr>
          <a:xfrm>
            <a:off x="7286951" y="2073827"/>
            <a:ext cx="14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Task or </a:t>
            </a:r>
          </a:p>
          <a:p>
            <a:r>
              <a:rPr lang="en-GB" sz="1600" dirty="0"/>
              <a:t>Area of activity</a:t>
            </a:r>
            <a:endParaRPr lang="en-BE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C35D8-4DA8-6954-E575-30CE89CBB95F}"/>
              </a:ext>
            </a:extLst>
          </p:cNvPr>
          <p:cNvSpPr/>
          <p:nvPr/>
        </p:nvSpPr>
        <p:spPr>
          <a:xfrm>
            <a:off x="7219006" y="2788467"/>
            <a:ext cx="1562855" cy="46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5E8283-283F-67FE-563F-125AE6805EF9}"/>
              </a:ext>
            </a:extLst>
          </p:cNvPr>
          <p:cNvSpPr/>
          <p:nvPr/>
        </p:nvSpPr>
        <p:spPr>
          <a:xfrm>
            <a:off x="7214527" y="3302766"/>
            <a:ext cx="1562855" cy="46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39CC2-9DD2-0778-F3A7-382865D4DC02}"/>
              </a:ext>
            </a:extLst>
          </p:cNvPr>
          <p:cNvSpPr txBox="1"/>
          <p:nvPr/>
        </p:nvSpPr>
        <p:spPr>
          <a:xfrm>
            <a:off x="7286951" y="2687213"/>
            <a:ext cx="176995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600" dirty="0"/>
              <a:t>directly</a:t>
            </a:r>
            <a:r>
              <a:rPr lang="en-BE" dirty="0"/>
              <a:t> </a:t>
            </a:r>
            <a:r>
              <a:rPr lang="en-BE" sz="1600" dirty="0"/>
              <a:t>adjacent </a:t>
            </a:r>
            <a:endParaRPr lang="en-GB" sz="1600" dirty="0"/>
          </a:p>
          <a:p>
            <a:r>
              <a:rPr lang="en-BE" sz="1600" dirty="0"/>
              <a:t>area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56A856-E8AE-0F02-D632-2EEAC68450B4}"/>
              </a:ext>
            </a:extLst>
          </p:cNvPr>
          <p:cNvSpPr txBox="1"/>
          <p:nvPr/>
        </p:nvSpPr>
        <p:spPr>
          <a:xfrm>
            <a:off x="7286951" y="3517157"/>
            <a:ext cx="1261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background</a:t>
            </a:r>
            <a:endParaRPr lang="en-BE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8F7B13-BEBA-0A92-5A96-1C3A87E1A2A7}"/>
              </a:ext>
            </a:extLst>
          </p:cNvPr>
          <p:cNvSpPr txBox="1"/>
          <p:nvPr/>
        </p:nvSpPr>
        <p:spPr>
          <a:xfrm>
            <a:off x="7134505" y="4335142"/>
            <a:ext cx="4114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Work surfaces mostly simple: offices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Difficult with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dirty="0"/>
              <a:t>moving operations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BE" dirty="0" err="1"/>
              <a:t>orizontal</a:t>
            </a:r>
            <a:r>
              <a:rPr lang="en-BE" dirty="0"/>
              <a:t>, vertical or inclined</a:t>
            </a:r>
            <a:r>
              <a:rPr lang="en-GB" dirty="0"/>
              <a:t> surfaces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0321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47AC94-DDD8-DB67-D013-616FA8F01A56}"/>
              </a:ext>
            </a:extLst>
          </p:cNvPr>
          <p:cNvCxnSpPr>
            <a:cxnSpLocks/>
          </p:cNvCxnSpPr>
          <p:nvPr/>
        </p:nvCxnSpPr>
        <p:spPr>
          <a:xfrm>
            <a:off x="967666" y="2379216"/>
            <a:ext cx="7812350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5FDFDB7-A928-08F8-863E-10700B04BC15}"/>
              </a:ext>
            </a:extLst>
          </p:cNvPr>
          <p:cNvSpPr/>
          <p:nvPr/>
        </p:nvSpPr>
        <p:spPr>
          <a:xfrm>
            <a:off x="878890" y="2286739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1CD6C-DC9B-7031-A3E3-B4CC5C6D59E0}"/>
              </a:ext>
            </a:extLst>
          </p:cNvPr>
          <p:cNvSpPr txBox="1"/>
          <p:nvPr/>
        </p:nvSpPr>
        <p:spPr>
          <a:xfrm>
            <a:off x="641294" y="25487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2003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48139-01AB-728D-FD26-BFFDE0016DD5}"/>
              </a:ext>
            </a:extLst>
          </p:cNvPr>
          <p:cNvCxnSpPr>
            <a:cxnSpLocks/>
          </p:cNvCxnSpPr>
          <p:nvPr/>
        </p:nvCxnSpPr>
        <p:spPr>
          <a:xfrm>
            <a:off x="967665" y="986447"/>
            <a:ext cx="0" cy="1300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B383E8-E245-3B1A-491F-3DAAC480BAAF}"/>
              </a:ext>
            </a:extLst>
          </p:cNvPr>
          <p:cNvSpPr txBox="1"/>
          <p:nvPr/>
        </p:nvSpPr>
        <p:spPr>
          <a:xfrm>
            <a:off x="3720466" y="2520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14CA8-CA24-166C-71DC-2941CDFF7E6D}"/>
              </a:ext>
            </a:extLst>
          </p:cNvPr>
          <p:cNvSpPr txBox="1"/>
          <p:nvPr/>
        </p:nvSpPr>
        <p:spPr>
          <a:xfrm>
            <a:off x="6799638" y="2520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2021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7D72CC-98E9-9035-486E-82FD4F737A45}"/>
              </a:ext>
            </a:extLst>
          </p:cNvPr>
          <p:cNvSpPr/>
          <p:nvPr/>
        </p:nvSpPr>
        <p:spPr>
          <a:xfrm>
            <a:off x="3954361" y="2286738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D72FDE-DFE8-57CD-9550-9C41E078EA84}"/>
              </a:ext>
            </a:extLst>
          </p:cNvPr>
          <p:cNvSpPr/>
          <p:nvPr/>
        </p:nvSpPr>
        <p:spPr>
          <a:xfrm>
            <a:off x="7029832" y="2286738"/>
            <a:ext cx="184954" cy="184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DF1462-BEEE-ECAD-BC21-8B41822D5BAA}"/>
              </a:ext>
            </a:extLst>
          </p:cNvPr>
          <p:cNvCxnSpPr>
            <a:cxnSpLocks/>
          </p:cNvCxnSpPr>
          <p:nvPr/>
        </p:nvCxnSpPr>
        <p:spPr>
          <a:xfrm>
            <a:off x="4046837" y="2086252"/>
            <a:ext cx="0" cy="200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686E21-2C6A-EB8A-0530-48B506F3C261}"/>
              </a:ext>
            </a:extLst>
          </p:cNvPr>
          <p:cNvCxnSpPr>
            <a:cxnSpLocks/>
          </p:cNvCxnSpPr>
          <p:nvPr/>
        </p:nvCxnSpPr>
        <p:spPr>
          <a:xfrm>
            <a:off x="7122309" y="2072531"/>
            <a:ext cx="0" cy="200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42EBB15-40AB-04EB-51B1-F2BB7ED344A6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>
            <a:off x="3532230" y="2763847"/>
            <a:ext cx="388686" cy="6405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86B782F-DC17-BF0B-44ED-8205B6F0E76C}"/>
              </a:ext>
            </a:extLst>
          </p:cNvPr>
          <p:cNvCxnSpPr>
            <a:cxnSpLocks/>
          </p:cNvCxnSpPr>
          <p:nvPr/>
        </p:nvCxnSpPr>
        <p:spPr>
          <a:xfrm rot="5400000">
            <a:off x="5891785" y="3463491"/>
            <a:ext cx="1626073" cy="9358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>
            <a:extLst>
              <a:ext uri="{FF2B5EF4-FFF2-40B4-BE49-F238E27FC236}">
                <a16:creationId xmlns:a16="http://schemas.microsoft.com/office/drawing/2014/main" id="{C1E37191-2990-45A5-BCA1-E7AFB9AD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5" y="3144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NBN EN 12464-1: </a:t>
            </a:r>
            <a:r>
              <a:rPr lang="nl-BE" sz="2700" dirty="0"/>
              <a:t>Lighting of </a:t>
            </a:r>
            <a:r>
              <a:rPr lang="nl-BE" sz="2700" dirty="0" err="1"/>
              <a:t>work</a:t>
            </a:r>
            <a:r>
              <a:rPr lang="nl-BE" sz="2700" dirty="0"/>
              <a:t> </a:t>
            </a:r>
            <a:r>
              <a:rPr lang="nl-BE" sz="2700" dirty="0" err="1"/>
              <a:t>places</a:t>
            </a:r>
            <a:r>
              <a:rPr lang="nl-BE" sz="2700" dirty="0"/>
              <a:t> –Part 1: Indoor </a:t>
            </a:r>
            <a:r>
              <a:rPr lang="nl-BE" sz="2700" dirty="0" err="1"/>
              <a:t>work</a:t>
            </a:r>
            <a:r>
              <a:rPr lang="nl-BE" sz="2700" dirty="0"/>
              <a:t> </a:t>
            </a:r>
            <a:r>
              <a:rPr lang="nl-BE" sz="2700" dirty="0" err="1"/>
              <a:t>places</a:t>
            </a:r>
            <a:br>
              <a:rPr lang="nl-BE" dirty="0"/>
            </a:br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28752-AEB9-59F8-EF4A-2CFD3CCC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78" y="2186495"/>
            <a:ext cx="2926127" cy="4104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1719D-A4A1-2490-211B-F745DAFA617B}"/>
              </a:ext>
            </a:extLst>
          </p:cNvPr>
          <p:cNvSpPr txBox="1"/>
          <p:nvPr/>
        </p:nvSpPr>
        <p:spPr>
          <a:xfrm>
            <a:off x="5856529" y="1239329"/>
            <a:ext cx="2716513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/>
              <a:t>Revision:</a:t>
            </a:r>
            <a:endParaRPr lang="nl-BE" dirty="0"/>
          </a:p>
          <a:p>
            <a:r>
              <a:rPr lang="nl-BE"/>
              <a:t>Complementary requirements</a:t>
            </a:r>
            <a:r>
              <a:rPr lang="nl-BE" dirty="0"/>
              <a:t>:</a:t>
            </a:r>
          </a:p>
          <a:p>
            <a:r>
              <a:rPr lang="nl-BE"/>
              <a:t>visual comfort</a:t>
            </a: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CC744-7729-C016-C72B-A4A27D998E52}"/>
              </a:ext>
            </a:extLst>
          </p:cNvPr>
          <p:cNvSpPr txBox="1"/>
          <p:nvPr/>
        </p:nvSpPr>
        <p:spPr>
          <a:xfrm>
            <a:off x="2868060" y="1249569"/>
            <a:ext cx="2716513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 dirty="0" err="1"/>
              <a:t>Modifications</a:t>
            </a:r>
            <a:r>
              <a:rPr lang="nl-BE" dirty="0"/>
              <a:t>:</a:t>
            </a:r>
          </a:p>
          <a:p>
            <a:r>
              <a:rPr lang="nl-BE" dirty="0" err="1"/>
              <a:t>Complementary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:</a:t>
            </a:r>
          </a:p>
          <a:p>
            <a:r>
              <a:rPr lang="nl-BE" dirty="0" err="1"/>
              <a:t>visual</a:t>
            </a:r>
            <a:r>
              <a:rPr lang="nl-BE" dirty="0"/>
              <a:t> comfort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1BB8A-0799-24EC-012E-4369AD1A9E99}"/>
              </a:ext>
            </a:extLst>
          </p:cNvPr>
          <p:cNvSpPr txBox="1"/>
          <p:nvPr/>
        </p:nvSpPr>
        <p:spPr>
          <a:xfrm>
            <a:off x="641294" y="3287412"/>
            <a:ext cx="3688265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nl-BE" dirty="0"/>
              <a:t>-</a:t>
            </a:r>
            <a:r>
              <a:rPr lang="nl-BE" dirty="0" err="1"/>
              <a:t>reflections</a:t>
            </a:r>
            <a:r>
              <a:rPr lang="nl-BE" dirty="0"/>
              <a:t> background</a:t>
            </a:r>
          </a:p>
          <a:p>
            <a:r>
              <a:rPr lang="nl-BE" dirty="0"/>
              <a:t>-</a:t>
            </a:r>
            <a:r>
              <a:rPr lang="nl-BE" dirty="0" err="1"/>
              <a:t>walls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ceilings</a:t>
            </a:r>
            <a:endParaRPr lang="nl-BE" dirty="0"/>
          </a:p>
          <a:p>
            <a:r>
              <a:rPr lang="nl-BE" dirty="0"/>
              <a:t>-</a:t>
            </a:r>
            <a:r>
              <a:rPr lang="en-GB" dirty="0"/>
              <a:t>handling of calculation and measurement points in a room</a:t>
            </a:r>
          </a:p>
          <a:p>
            <a:r>
              <a:rPr lang="en-GB" dirty="0"/>
              <a:t>-additional requirements relating to glare</a:t>
            </a: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7564F-2C8C-CA82-A13F-B57A8132D44A}"/>
              </a:ext>
            </a:extLst>
          </p:cNvPr>
          <p:cNvSpPr txBox="1"/>
          <p:nvPr/>
        </p:nvSpPr>
        <p:spPr>
          <a:xfrm>
            <a:off x="3440086" y="4753402"/>
            <a:ext cx="3589746" cy="18158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en-BE" dirty="0"/>
              <a:t>-higher light requirements</a:t>
            </a:r>
            <a:endParaRPr lang="en-GB" dirty="0"/>
          </a:p>
          <a:p>
            <a:r>
              <a:rPr lang="en-BE" dirty="0"/>
              <a:t>-attention human visual needs </a:t>
            </a:r>
            <a:endParaRPr lang="en-GB" dirty="0"/>
          </a:p>
          <a:p>
            <a:r>
              <a:rPr lang="en-BE" dirty="0"/>
              <a:t>-flicker and stroboscopic effects</a:t>
            </a:r>
            <a:endParaRPr lang="en-GB" dirty="0"/>
          </a:p>
          <a:p>
            <a:r>
              <a:rPr lang="en-BE" dirty="0"/>
              <a:t>-requirements for workplace lighting </a:t>
            </a:r>
            <a:endParaRPr lang="en-GB" dirty="0"/>
          </a:p>
          <a:p>
            <a:r>
              <a:rPr lang="en-BE" dirty="0"/>
              <a:t>-additional explanation of glare</a:t>
            </a:r>
            <a:endParaRPr lang="en-GB" dirty="0"/>
          </a:p>
          <a:p>
            <a:r>
              <a:rPr lang="en-BE" dirty="0"/>
              <a:t>-influence of light on visual performance &amp; well-being</a:t>
            </a:r>
          </a:p>
        </p:txBody>
      </p:sp>
    </p:spTree>
    <p:extLst>
      <p:ext uri="{BB962C8B-B14F-4D97-AF65-F5344CB8AC3E}">
        <p14:creationId xmlns:p14="http://schemas.microsoft.com/office/powerpoint/2010/main" val="3935717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C7371-8E98-AD11-E98E-E2EE1227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1FD01-2D79-EDFC-879A-3D3F5E5B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45" y="2326741"/>
            <a:ext cx="6939293" cy="2923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1EBB6-60DB-AA07-91E1-70F903836E7B}"/>
              </a:ext>
            </a:extLst>
          </p:cNvPr>
          <p:cNvSpPr txBox="1"/>
          <p:nvPr/>
        </p:nvSpPr>
        <p:spPr>
          <a:xfrm>
            <a:off x="8080972" y="3244334"/>
            <a:ext cx="23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INDUSTRIAL ACTIVITIES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CC45F-14EB-ACD4-A6A3-A0B2084A7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45" y="1595495"/>
            <a:ext cx="6905625" cy="64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39915-7EE4-2C7E-DEA6-2C6368B8BA68}"/>
              </a:ext>
            </a:extLst>
          </p:cNvPr>
          <p:cNvSpPr txBox="1"/>
          <p:nvPr/>
        </p:nvSpPr>
        <p:spPr>
          <a:xfrm>
            <a:off x="806133" y="326527"/>
            <a:ext cx="46592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600" dirty="0"/>
              <a:t>Work surfaces mostly simple: offices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600" dirty="0"/>
              <a:t>Difficult with 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1600" dirty="0"/>
              <a:t>moving operations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H</a:t>
            </a:r>
            <a:r>
              <a:rPr lang="en-BE" sz="1600" dirty="0" err="1"/>
              <a:t>orizontal</a:t>
            </a:r>
            <a:r>
              <a:rPr lang="en-BE" sz="1600" dirty="0"/>
              <a:t>, vertical or inclined</a:t>
            </a:r>
            <a:r>
              <a:rPr lang="en-GB" sz="1600" dirty="0"/>
              <a:t> surfaces</a:t>
            </a:r>
            <a:endParaRPr lang="en-BE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6D1A72-9121-B9BE-088A-7448B0EB72D6}"/>
              </a:ext>
            </a:extLst>
          </p:cNvPr>
          <p:cNvGrpSpPr/>
          <p:nvPr/>
        </p:nvGrpSpPr>
        <p:grpSpPr>
          <a:xfrm>
            <a:off x="1267486" y="1543510"/>
            <a:ext cx="6632284" cy="758708"/>
            <a:chOff x="1267486" y="1543510"/>
            <a:chExt cx="6632284" cy="7587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AFDD3E-931F-E74B-CD3D-9FA398E60589}"/>
                </a:ext>
              </a:extLst>
            </p:cNvPr>
            <p:cNvSpPr/>
            <p:nvPr/>
          </p:nvSpPr>
          <p:spPr>
            <a:xfrm>
              <a:off x="1348966" y="1595495"/>
              <a:ext cx="6550804" cy="362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9C71ED-8D09-A6E9-7BBE-31DFD96F9C65}"/>
                </a:ext>
              </a:extLst>
            </p:cNvPr>
            <p:cNvSpPr txBox="1"/>
            <p:nvPr/>
          </p:nvSpPr>
          <p:spPr>
            <a:xfrm>
              <a:off x="1267486" y="1543510"/>
              <a:ext cx="4197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Task area, only one well defined visual task</a:t>
              </a:r>
              <a:endParaRPr lang="en-BE" i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BCC7E6-A234-0A14-D5B1-394031CAE8BE}"/>
                </a:ext>
              </a:extLst>
            </p:cNvPr>
            <p:cNvSpPr/>
            <p:nvPr/>
          </p:nvSpPr>
          <p:spPr>
            <a:xfrm>
              <a:off x="1348966" y="1939808"/>
              <a:ext cx="6550804" cy="362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7104E0-3DB2-224B-AC1B-F771EF172BB4}"/>
                </a:ext>
              </a:extLst>
            </p:cNvPr>
            <p:cNvSpPr txBox="1"/>
            <p:nvPr/>
          </p:nvSpPr>
          <p:spPr>
            <a:xfrm>
              <a:off x="1267486" y="1895914"/>
              <a:ext cx="5062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Area of activity, several tasks can be performed here</a:t>
              </a:r>
              <a:endParaRPr lang="en-B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246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F9EBF-1E2B-5F8C-EA81-CC6E257A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5840B-36B4-CE6C-5C9A-BF2D18497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94" y="217094"/>
            <a:ext cx="6905625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D8493-EA56-BD08-5175-4357C659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94" y="1412340"/>
            <a:ext cx="3741579" cy="4534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1A8A3D-6649-C880-678B-1CD6A0E63F7F}"/>
              </a:ext>
            </a:extLst>
          </p:cNvPr>
          <p:cNvSpPr txBox="1"/>
          <p:nvPr/>
        </p:nvSpPr>
        <p:spPr>
          <a:xfrm>
            <a:off x="732906" y="1043008"/>
            <a:ext cx="234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OFFICE ENVIRONMENT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845CC1-9476-E937-3695-F586A83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425" y="2219887"/>
            <a:ext cx="7174399" cy="29464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B950F4-0753-C65A-A31A-284A9DD1FBE8}"/>
              </a:ext>
            </a:extLst>
          </p:cNvPr>
          <p:cNvSpPr txBox="1"/>
          <p:nvPr/>
        </p:nvSpPr>
        <p:spPr>
          <a:xfrm>
            <a:off x="4832050" y="1870109"/>
            <a:ext cx="15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OTHER SPACES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243B11-1326-01CB-0FAC-C76703F7E1BD}"/>
              </a:ext>
            </a:extLst>
          </p:cNvPr>
          <p:cNvGrpSpPr/>
          <p:nvPr/>
        </p:nvGrpSpPr>
        <p:grpSpPr>
          <a:xfrm>
            <a:off x="1105835" y="175069"/>
            <a:ext cx="6632284" cy="758708"/>
            <a:chOff x="1267486" y="1543510"/>
            <a:chExt cx="6632284" cy="7587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8C40C6-2C2E-CA18-4D51-28DF58A5E5F8}"/>
                </a:ext>
              </a:extLst>
            </p:cNvPr>
            <p:cNvSpPr/>
            <p:nvPr/>
          </p:nvSpPr>
          <p:spPr>
            <a:xfrm>
              <a:off x="1348966" y="1595495"/>
              <a:ext cx="6550804" cy="362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84565A-D4C9-53F2-2596-E9EF1A98B1EB}"/>
                </a:ext>
              </a:extLst>
            </p:cNvPr>
            <p:cNvSpPr txBox="1"/>
            <p:nvPr/>
          </p:nvSpPr>
          <p:spPr>
            <a:xfrm>
              <a:off x="1267486" y="1543510"/>
              <a:ext cx="4197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Task area, only one well defined visual task</a:t>
              </a:r>
              <a:endParaRPr lang="en-BE" i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59089C-A13A-0A01-ECBA-40BCB5E50B5F}"/>
                </a:ext>
              </a:extLst>
            </p:cNvPr>
            <p:cNvSpPr/>
            <p:nvPr/>
          </p:nvSpPr>
          <p:spPr>
            <a:xfrm>
              <a:off x="1348966" y="1939808"/>
              <a:ext cx="6550804" cy="362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38815C-4745-081F-9894-AA756C64C0F3}"/>
                </a:ext>
              </a:extLst>
            </p:cNvPr>
            <p:cNvSpPr txBox="1"/>
            <p:nvPr/>
          </p:nvSpPr>
          <p:spPr>
            <a:xfrm>
              <a:off x="1267486" y="1895914"/>
              <a:ext cx="5062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Area of activity, several tasks can be performed here</a:t>
              </a:r>
              <a:endParaRPr lang="en-B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1843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DE0B-C651-E45F-D8A3-B8140547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168"/>
          </a:xfrm>
        </p:spPr>
        <p:txBody>
          <a:bodyPr>
            <a:normAutofit fontScale="90000"/>
          </a:bodyPr>
          <a:lstStyle/>
          <a:p>
            <a:r>
              <a:rPr lang="nl-BE" dirty="0"/>
              <a:t>Criteria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activity</a:t>
            </a:r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0BC3-F579-78A2-2DA9-FDC9619D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F4EA8-6003-5AC2-8F83-2C5DA23D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44" y="1060952"/>
            <a:ext cx="8286750" cy="185737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4C0FF6F-B5C8-08F4-F94E-E85073A859F8}"/>
              </a:ext>
            </a:extLst>
          </p:cNvPr>
          <p:cNvSpPr/>
          <p:nvPr/>
        </p:nvSpPr>
        <p:spPr>
          <a:xfrm>
            <a:off x="6916849" y="2908674"/>
            <a:ext cx="11362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027-5FD7-8D1A-2EBF-05141C2E8945}"/>
              </a:ext>
            </a:extLst>
          </p:cNvPr>
          <p:cNvGrpSpPr/>
          <p:nvPr/>
        </p:nvGrpSpPr>
        <p:grpSpPr>
          <a:xfrm>
            <a:off x="2844064" y="1496865"/>
            <a:ext cx="6328370" cy="2200836"/>
            <a:chOff x="2833736" y="1520982"/>
            <a:chExt cx="6328370" cy="220083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2C393A-D7B2-8ED8-CE34-987FDC807B33}"/>
                </a:ext>
              </a:extLst>
            </p:cNvPr>
            <p:cNvGrpSpPr/>
            <p:nvPr/>
          </p:nvGrpSpPr>
          <p:grpSpPr>
            <a:xfrm>
              <a:off x="2833736" y="1878388"/>
              <a:ext cx="1512021" cy="1562003"/>
              <a:chOff x="4596301" y="1520982"/>
              <a:chExt cx="1512021" cy="15620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16EC76-D16E-91D3-3A85-8996C2FAEB62}"/>
                  </a:ext>
                </a:extLst>
              </p:cNvPr>
              <p:cNvSpPr/>
              <p:nvPr/>
            </p:nvSpPr>
            <p:spPr>
              <a:xfrm>
                <a:off x="4596301" y="1520982"/>
                <a:ext cx="1512021" cy="10055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3665AEF-DD45-C5A8-75E6-2260C76ABF00}"/>
                  </a:ext>
                </a:extLst>
              </p:cNvPr>
              <p:cNvCxnSpPr/>
              <p:nvPr/>
            </p:nvCxnSpPr>
            <p:spPr>
              <a:xfrm>
                <a:off x="5540721" y="2526528"/>
                <a:ext cx="0" cy="5564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8460A1-F50D-D5A1-5273-BF14DCD6837A}"/>
                </a:ext>
              </a:extLst>
            </p:cNvPr>
            <p:cNvGrpSpPr/>
            <p:nvPr/>
          </p:nvGrpSpPr>
          <p:grpSpPr>
            <a:xfrm>
              <a:off x="4390932" y="1520982"/>
              <a:ext cx="4771174" cy="1569954"/>
              <a:chOff x="1878596" y="1513031"/>
              <a:chExt cx="4771174" cy="156995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50F9CD7-3EC7-1B1D-14C4-94AFB8293D9A}"/>
                  </a:ext>
                </a:extLst>
              </p:cNvPr>
              <p:cNvSpPr/>
              <p:nvPr/>
            </p:nvSpPr>
            <p:spPr>
              <a:xfrm>
                <a:off x="1878596" y="1513031"/>
                <a:ext cx="4771174" cy="101349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A8A82F3-0FFB-5416-25FE-302E7B607AD1}"/>
                  </a:ext>
                </a:extLst>
              </p:cNvPr>
              <p:cNvCxnSpPr/>
              <p:nvPr/>
            </p:nvCxnSpPr>
            <p:spPr>
              <a:xfrm>
                <a:off x="5540721" y="2526528"/>
                <a:ext cx="0" cy="5564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777350-8697-433C-D80E-C66DC752BED1}"/>
                </a:ext>
              </a:extLst>
            </p:cNvPr>
            <p:cNvSpPr txBox="1"/>
            <p:nvPr/>
          </p:nvSpPr>
          <p:spPr>
            <a:xfrm>
              <a:off x="2875412" y="3352486"/>
              <a:ext cx="2012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>
                  <a:solidFill>
                    <a:srgbClr val="FF0000"/>
                  </a:solidFill>
                </a:rPr>
                <a:t>Visual performance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2B04E5-8CD6-5B55-0282-F613F498383C}"/>
                </a:ext>
              </a:extLst>
            </p:cNvPr>
            <p:cNvSpPr txBox="1"/>
            <p:nvPr/>
          </p:nvSpPr>
          <p:spPr>
            <a:xfrm>
              <a:off x="7247899" y="3028099"/>
              <a:ext cx="1595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>
                  <a:solidFill>
                    <a:srgbClr val="FF0000"/>
                  </a:solidFill>
                </a:rPr>
                <a:t>Visual comfort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C87DAF-6BF5-DB76-B6C8-4CB4D0889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4" y="3035565"/>
            <a:ext cx="7061609" cy="3477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482D1D-E063-C508-ED56-AA59BC19F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3300473"/>
            <a:ext cx="8153400" cy="3810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FBD60D-F2FE-1FF4-EA47-524263BC4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463" y="3812253"/>
            <a:ext cx="7846337" cy="3557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46E7F6-E8F2-230E-CD18-00B2FBA92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054" y="4556995"/>
            <a:ext cx="7061609" cy="32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3AD0-D064-D5C3-7E10-E5DAF19B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Practical </a:t>
            </a:r>
            <a:r>
              <a:rPr lang="nl-BE" dirty="0" err="1"/>
              <a:t>example</a:t>
            </a:r>
            <a:r>
              <a:rPr lang="nl-BE" dirty="0"/>
              <a:t> office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4C9D7-107A-42B5-DE80-57947353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78F4-E826-A2AE-0CD1-6BE4BDB8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7" y="1893054"/>
            <a:ext cx="7214763" cy="2355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DEA44-79B5-75DF-E2DE-F2F0CA597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37" y="4617550"/>
            <a:ext cx="8324850" cy="150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76B2B-41E7-7DA7-17E0-144FD9B980E9}"/>
              </a:ext>
            </a:extLst>
          </p:cNvPr>
          <p:cNvSpPr txBox="1"/>
          <p:nvPr/>
        </p:nvSpPr>
        <p:spPr>
          <a:xfrm>
            <a:off x="838200" y="4248218"/>
            <a:ext cx="525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High percentage of elderly: lighting intensity 1 step up</a:t>
            </a:r>
            <a:endParaRPr lang="nl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BB144-9E68-BF05-238C-17401075B2C5}"/>
              </a:ext>
            </a:extLst>
          </p:cNvPr>
          <p:cNvSpPr txBox="1"/>
          <p:nvPr/>
        </p:nvSpPr>
        <p:spPr>
          <a:xfrm>
            <a:off x="900537" y="1438281"/>
            <a:ext cx="8985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venirNext-Regular"/>
              </a:rPr>
              <a:t>20 – 30 – 50 – 75 – 150 – 200 – 300 – 500 – 750 – 1000 – 1500 – 2000 – 3000 – 5000 Lux</a:t>
            </a:r>
            <a:endParaRPr lang="nl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65170-1CA0-2EBC-7800-ACB7B3D4F0A0}"/>
              </a:ext>
            </a:extLst>
          </p:cNvPr>
          <p:cNvSpPr txBox="1"/>
          <p:nvPr/>
        </p:nvSpPr>
        <p:spPr>
          <a:xfrm>
            <a:off x="8355709" y="2176945"/>
            <a:ext cx="3458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Applied scale according to the standard</a:t>
            </a:r>
            <a:endParaRPr lang="nl-BE" sz="1600" i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768E34-D8AA-26D9-5270-2180A409F18C}"/>
              </a:ext>
            </a:extLst>
          </p:cNvPr>
          <p:cNvCxnSpPr>
            <a:cxnSpLocks/>
          </p:cNvCxnSpPr>
          <p:nvPr/>
        </p:nvCxnSpPr>
        <p:spPr>
          <a:xfrm>
            <a:off x="8682182" y="1781437"/>
            <a:ext cx="543205" cy="395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78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e7ffeb1-4867-4a62-8f06-523efedfdad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1035</Words>
  <Application>Microsoft Office PowerPoint</Application>
  <PresentationFormat>Widescreen</PresentationFormat>
  <Paragraphs>182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Explanatory note  “Practical guide for indoor workplace lighting” NBN EN 12464-1</vt:lpstr>
      <vt:lpstr>NBN EN 12464-1: Lighting of work places –Part 1: Indoor work places </vt:lpstr>
      <vt:lpstr>NBN EN 12464-1: Lighting of work places –Part 1: Indoor work places </vt:lpstr>
      <vt:lpstr>Task area and light distribution within a space</vt:lpstr>
      <vt:lpstr>NBN EN 12464-1: Lighting of work places –Part 1: Indoor work places </vt:lpstr>
      <vt:lpstr>PowerPoint Presentation</vt:lpstr>
      <vt:lpstr>PowerPoint Presentation</vt:lpstr>
      <vt:lpstr>Criteria for each activity</vt:lpstr>
      <vt:lpstr>Practical example office application</vt:lpstr>
      <vt:lpstr>Lighting of a space</vt:lpstr>
      <vt:lpstr>Light design </vt:lpstr>
      <vt:lpstr>Flicker and stroscopic effect</vt:lpstr>
      <vt:lpstr>Evaluation and risk of glare</vt:lpstr>
      <vt:lpstr>Example setup table method</vt:lpstr>
      <vt:lpstr>Last but not least…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LORPHEVRE Raoul</dc:creator>
  <cp:lastModifiedBy>Wouter Wissink</cp:lastModifiedBy>
  <cp:revision>265</cp:revision>
  <dcterms:created xsi:type="dcterms:W3CDTF">2015-10-15T09:26:01Z</dcterms:created>
  <dcterms:modified xsi:type="dcterms:W3CDTF">2023-10-11T08:51:37Z</dcterms:modified>
</cp:coreProperties>
</file>